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9" d="100"/>
          <a:sy n="69" d="100"/>
        </p:scale>
        <p:origin x="-524" y="-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091FCA6-B2FA-4CCA-AB38-8EDED528080E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C2C7F40-8083-45FB-8311-7E47C1C93AFC}">
      <dgm:prSet phldrT="[Text]"/>
      <dgm:spPr/>
      <dgm:t>
        <a:bodyPr/>
        <a:lstStyle/>
        <a:p>
          <a:r>
            <a:rPr lang="en-US" dirty="0" smtClean="0"/>
            <a:t>Finance Division</a:t>
          </a:r>
        </a:p>
        <a:p>
          <a:r>
            <a:rPr lang="en-US" b="0" dirty="0" smtClean="0"/>
            <a:t>CFO</a:t>
          </a:r>
        </a:p>
        <a:p>
          <a:r>
            <a:rPr lang="en-US" dirty="0" smtClean="0"/>
            <a:t>Angie Banks  </a:t>
          </a:r>
          <a:endParaRPr lang="en-US" dirty="0"/>
        </a:p>
      </dgm:t>
    </dgm:pt>
    <dgm:pt modelId="{1C4C2611-3827-4A83-BED8-C4042917CB21}" type="parTrans" cxnId="{AEAAC9D5-8678-4F9F-9BA9-57D05C5A972E}">
      <dgm:prSet/>
      <dgm:spPr/>
      <dgm:t>
        <a:bodyPr/>
        <a:lstStyle/>
        <a:p>
          <a:endParaRPr lang="en-US"/>
        </a:p>
      </dgm:t>
    </dgm:pt>
    <dgm:pt modelId="{6DAFCC4A-1714-46BE-A044-3F82026C5E4B}" type="sibTrans" cxnId="{AEAAC9D5-8678-4F9F-9BA9-57D05C5A972E}">
      <dgm:prSet/>
      <dgm:spPr/>
      <dgm:t>
        <a:bodyPr/>
        <a:lstStyle/>
        <a:p>
          <a:endParaRPr lang="en-US"/>
        </a:p>
      </dgm:t>
    </dgm:pt>
    <dgm:pt modelId="{29391D7D-A8EF-4125-A5C9-1B4D70FC0ECC}">
      <dgm:prSet phldrT="[Text]"/>
      <dgm:spPr/>
      <dgm:t>
        <a:bodyPr/>
        <a:lstStyle/>
        <a:p>
          <a:r>
            <a:rPr lang="en-US" b="0" dirty="0" smtClean="0"/>
            <a:t>Fiscal Control Department</a:t>
          </a:r>
        </a:p>
        <a:p>
          <a:r>
            <a:rPr lang="en-US" b="0" dirty="0" smtClean="0"/>
            <a:t>Fiscal Control Director</a:t>
          </a:r>
        </a:p>
        <a:p>
          <a:r>
            <a:rPr lang="en-US" dirty="0" smtClean="0"/>
            <a:t>Ron Martin</a:t>
          </a:r>
        </a:p>
        <a:p>
          <a:endParaRPr lang="en-US" dirty="0" smtClean="0"/>
        </a:p>
      </dgm:t>
    </dgm:pt>
    <dgm:pt modelId="{3B9C132C-BA74-4BBE-A39B-94FA7E275378}" type="parTrans" cxnId="{C3F7E125-17E2-48B8-93DA-75BEAC5FED6B}">
      <dgm:prSet/>
      <dgm:spPr/>
      <dgm:t>
        <a:bodyPr/>
        <a:lstStyle/>
        <a:p>
          <a:endParaRPr lang="en-US"/>
        </a:p>
      </dgm:t>
    </dgm:pt>
    <dgm:pt modelId="{C8021431-A472-4DD6-A4BE-856C8A0E0AE7}" type="sibTrans" cxnId="{C3F7E125-17E2-48B8-93DA-75BEAC5FED6B}">
      <dgm:prSet/>
      <dgm:spPr/>
      <dgm:t>
        <a:bodyPr/>
        <a:lstStyle/>
        <a:p>
          <a:endParaRPr lang="en-US"/>
        </a:p>
      </dgm:t>
    </dgm:pt>
    <dgm:pt modelId="{BE8E0627-FA62-44A8-B0EE-DB18922C5FC7}">
      <dgm:prSet phldrT="[Text]"/>
      <dgm:spPr/>
      <dgm:t>
        <a:bodyPr/>
        <a:lstStyle/>
        <a:p>
          <a:r>
            <a:rPr lang="en-US" b="0" dirty="0" smtClean="0"/>
            <a:t>Accts Payable Supervisor </a:t>
          </a:r>
        </a:p>
        <a:p>
          <a:r>
            <a:rPr lang="en-US" dirty="0" smtClean="0"/>
            <a:t>Beverly Foster</a:t>
          </a:r>
          <a:endParaRPr lang="en-US" dirty="0"/>
        </a:p>
      </dgm:t>
    </dgm:pt>
    <dgm:pt modelId="{A911C223-9552-4846-A182-E41630DC0D4B}" type="sibTrans" cxnId="{6231087C-FDC5-47CB-BB52-8F809995F004}">
      <dgm:prSet/>
      <dgm:spPr/>
      <dgm:t>
        <a:bodyPr/>
        <a:lstStyle/>
        <a:p>
          <a:endParaRPr lang="en-US"/>
        </a:p>
      </dgm:t>
    </dgm:pt>
    <dgm:pt modelId="{458F8593-D8A7-4D63-A83C-D258305653F9}" type="parTrans" cxnId="{6231087C-FDC5-47CB-BB52-8F809995F004}">
      <dgm:prSet/>
      <dgm:spPr/>
      <dgm:t>
        <a:bodyPr/>
        <a:lstStyle/>
        <a:p>
          <a:endParaRPr lang="en-US"/>
        </a:p>
      </dgm:t>
    </dgm:pt>
    <dgm:pt modelId="{EEC1BDE7-B3AA-4051-BB53-AD907AC240B1}">
      <dgm:prSet/>
      <dgm:spPr/>
      <dgm:t>
        <a:bodyPr/>
        <a:lstStyle/>
        <a:p>
          <a:r>
            <a:rPr lang="en-US" b="0" dirty="0" smtClean="0"/>
            <a:t>Accountants</a:t>
          </a:r>
        </a:p>
        <a:p>
          <a:r>
            <a:rPr lang="en-US" dirty="0" smtClean="0"/>
            <a:t>Armando Lopez</a:t>
          </a:r>
        </a:p>
        <a:p>
          <a:r>
            <a:rPr lang="en-US" dirty="0" smtClean="0"/>
            <a:t>Kevin McKenzie</a:t>
          </a:r>
        </a:p>
        <a:p>
          <a:r>
            <a:rPr lang="en-US" dirty="0" smtClean="0"/>
            <a:t>Ronnie Martindale</a:t>
          </a:r>
        </a:p>
      </dgm:t>
    </dgm:pt>
    <dgm:pt modelId="{B491C60F-7A09-4216-A53A-88B35454A123}" type="parTrans" cxnId="{1099362E-104A-4FCA-86DA-677D0E3CF709}">
      <dgm:prSet/>
      <dgm:spPr/>
      <dgm:t>
        <a:bodyPr/>
        <a:lstStyle/>
        <a:p>
          <a:endParaRPr lang="en-US"/>
        </a:p>
      </dgm:t>
    </dgm:pt>
    <dgm:pt modelId="{59E77235-872C-4B6D-BA28-851DBEDDE011}" type="sibTrans" cxnId="{1099362E-104A-4FCA-86DA-677D0E3CF709}">
      <dgm:prSet/>
      <dgm:spPr/>
      <dgm:t>
        <a:bodyPr/>
        <a:lstStyle/>
        <a:p>
          <a:endParaRPr lang="en-US"/>
        </a:p>
      </dgm:t>
    </dgm:pt>
    <dgm:pt modelId="{4D3B103A-E0EC-481B-88F6-2671534D9817}">
      <dgm:prSet/>
      <dgm:spPr/>
      <dgm:t>
        <a:bodyPr/>
        <a:lstStyle/>
        <a:p>
          <a:r>
            <a:rPr lang="en-US" b="0" dirty="0" smtClean="0"/>
            <a:t>AP/Prop Clerk</a:t>
          </a:r>
        </a:p>
        <a:p>
          <a:r>
            <a:rPr lang="en-US" dirty="0" smtClean="0"/>
            <a:t>Edith Birchfield</a:t>
          </a:r>
        </a:p>
      </dgm:t>
    </dgm:pt>
    <dgm:pt modelId="{E06E63BD-4F0F-441A-A892-36DF850901AC}" type="parTrans" cxnId="{70FE4B4D-9594-41D7-9F5B-9E2F8DD9AFFE}">
      <dgm:prSet/>
      <dgm:spPr/>
      <dgm:t>
        <a:bodyPr/>
        <a:lstStyle/>
        <a:p>
          <a:endParaRPr lang="en-US"/>
        </a:p>
      </dgm:t>
    </dgm:pt>
    <dgm:pt modelId="{24DF2D8C-AF19-4265-83AF-105EACD055EA}" type="sibTrans" cxnId="{70FE4B4D-9594-41D7-9F5B-9E2F8DD9AFFE}">
      <dgm:prSet/>
      <dgm:spPr/>
      <dgm:t>
        <a:bodyPr/>
        <a:lstStyle/>
        <a:p>
          <a:endParaRPr lang="en-US"/>
        </a:p>
      </dgm:t>
    </dgm:pt>
    <dgm:pt modelId="{BABE80CF-D1F4-4A2C-AE0B-44AD43D8703A}">
      <dgm:prSet/>
      <dgm:spPr/>
      <dgm:t>
        <a:bodyPr/>
        <a:lstStyle/>
        <a:p>
          <a:r>
            <a:rPr lang="en-US" b="0" dirty="0" smtClean="0"/>
            <a:t>Property Control Tech</a:t>
          </a:r>
        </a:p>
        <a:p>
          <a:r>
            <a:rPr lang="en-US" dirty="0" smtClean="0"/>
            <a:t>Ervin Yarbough</a:t>
          </a:r>
          <a:endParaRPr lang="en-US" dirty="0"/>
        </a:p>
      </dgm:t>
    </dgm:pt>
    <dgm:pt modelId="{AA0F8124-4A4B-4767-8208-01D85124E52D}" type="parTrans" cxnId="{3713D049-CA9A-466F-912B-57A9C9B66F91}">
      <dgm:prSet/>
      <dgm:spPr/>
      <dgm:t>
        <a:bodyPr/>
        <a:lstStyle/>
        <a:p>
          <a:endParaRPr lang="en-US"/>
        </a:p>
      </dgm:t>
    </dgm:pt>
    <dgm:pt modelId="{8A1C7C4D-1B7C-46CC-AE26-1ACBFCDAE1A4}" type="sibTrans" cxnId="{3713D049-CA9A-466F-912B-57A9C9B66F91}">
      <dgm:prSet/>
      <dgm:spPr/>
      <dgm:t>
        <a:bodyPr/>
        <a:lstStyle/>
        <a:p>
          <a:endParaRPr lang="en-US"/>
        </a:p>
      </dgm:t>
    </dgm:pt>
    <dgm:pt modelId="{68D10429-F90D-4019-A6DF-5787C11B831C}">
      <dgm:prSet/>
      <dgm:spPr/>
      <dgm:t>
        <a:bodyPr/>
        <a:lstStyle/>
        <a:p>
          <a:r>
            <a:rPr lang="en-US" b="0" dirty="0" smtClean="0"/>
            <a:t>AP/Prop Clerk</a:t>
          </a:r>
        </a:p>
        <a:p>
          <a:r>
            <a:rPr lang="en-US" dirty="0" smtClean="0"/>
            <a:t>Stephanie Morris</a:t>
          </a:r>
          <a:endParaRPr lang="en-US" dirty="0"/>
        </a:p>
      </dgm:t>
    </dgm:pt>
    <dgm:pt modelId="{6F5DA316-BCC2-49E5-87EB-6B5ACC886ADF}" type="parTrans" cxnId="{466AE3DC-EDA7-4764-A369-515EC82787B6}">
      <dgm:prSet/>
      <dgm:spPr/>
      <dgm:t>
        <a:bodyPr/>
        <a:lstStyle/>
        <a:p>
          <a:endParaRPr lang="en-US"/>
        </a:p>
      </dgm:t>
    </dgm:pt>
    <dgm:pt modelId="{8D26B7DA-1426-4879-A009-453870BB3425}" type="sibTrans" cxnId="{466AE3DC-EDA7-4764-A369-515EC82787B6}">
      <dgm:prSet/>
      <dgm:spPr/>
      <dgm:t>
        <a:bodyPr/>
        <a:lstStyle/>
        <a:p>
          <a:endParaRPr lang="en-US"/>
        </a:p>
      </dgm:t>
    </dgm:pt>
    <dgm:pt modelId="{A8A4549B-1E8D-44B2-A79F-E7B3772C6912}">
      <dgm:prSet/>
      <dgm:spPr/>
      <dgm:t>
        <a:bodyPr/>
        <a:lstStyle/>
        <a:p>
          <a:r>
            <a:rPr lang="en-US" b="0" dirty="0" smtClean="0"/>
            <a:t>Property Control Tech</a:t>
          </a:r>
        </a:p>
        <a:p>
          <a:r>
            <a:rPr lang="en-US" dirty="0" smtClean="0"/>
            <a:t>Leslie Johnson</a:t>
          </a:r>
          <a:endParaRPr lang="en-US" dirty="0"/>
        </a:p>
      </dgm:t>
    </dgm:pt>
    <dgm:pt modelId="{5BB0E152-6B2C-490D-9651-B0A719592C65}" type="parTrans" cxnId="{2B902A43-2C60-4C09-9F00-457A8FC7D0E4}">
      <dgm:prSet/>
      <dgm:spPr/>
      <dgm:t>
        <a:bodyPr/>
        <a:lstStyle/>
        <a:p>
          <a:endParaRPr lang="en-US"/>
        </a:p>
      </dgm:t>
    </dgm:pt>
    <dgm:pt modelId="{59E54AAC-7EC5-45F6-BD7E-CC4C040DDB3E}" type="sibTrans" cxnId="{2B902A43-2C60-4C09-9F00-457A8FC7D0E4}">
      <dgm:prSet/>
      <dgm:spPr/>
      <dgm:t>
        <a:bodyPr/>
        <a:lstStyle/>
        <a:p>
          <a:endParaRPr lang="en-US"/>
        </a:p>
      </dgm:t>
    </dgm:pt>
    <dgm:pt modelId="{A01106C8-0DD1-4CC8-A1D4-9E4CEA7BB018}" type="pres">
      <dgm:prSet presAssocID="{F091FCA6-B2FA-4CCA-AB38-8EDED528080E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C8AE200E-B02F-4B5B-957B-16A2923D0816}" type="pres">
      <dgm:prSet presAssocID="{5C2C7F40-8083-45FB-8311-7E47C1C93AFC}" presName="hierRoot1" presStyleCnt="0"/>
      <dgm:spPr/>
    </dgm:pt>
    <dgm:pt modelId="{9094E62B-9167-4EEC-90BE-6BC5DE72FEB7}" type="pres">
      <dgm:prSet presAssocID="{5C2C7F40-8083-45FB-8311-7E47C1C93AFC}" presName="composite" presStyleCnt="0"/>
      <dgm:spPr/>
    </dgm:pt>
    <dgm:pt modelId="{FAAB7D8A-858C-42E7-BEB9-B76BAA5FFA1A}" type="pres">
      <dgm:prSet presAssocID="{5C2C7F40-8083-45FB-8311-7E47C1C93AFC}" presName="background" presStyleLbl="node0" presStyleIdx="0" presStyleCnt="1"/>
      <dgm:spPr/>
    </dgm:pt>
    <dgm:pt modelId="{04E3D133-C81C-4E4A-893E-D19F7753F5AD}" type="pres">
      <dgm:prSet presAssocID="{5C2C7F40-8083-45FB-8311-7E47C1C93AFC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D0C5CEF-8E04-4845-986A-A61065F81E1F}" type="pres">
      <dgm:prSet presAssocID="{5C2C7F40-8083-45FB-8311-7E47C1C93AFC}" presName="hierChild2" presStyleCnt="0"/>
      <dgm:spPr/>
    </dgm:pt>
    <dgm:pt modelId="{D06E707F-3D8D-42DA-9CF6-4C802B38FACA}" type="pres">
      <dgm:prSet presAssocID="{3B9C132C-BA74-4BBE-A39B-94FA7E275378}" presName="Name10" presStyleLbl="parChTrans1D2" presStyleIdx="0" presStyleCnt="1"/>
      <dgm:spPr/>
      <dgm:t>
        <a:bodyPr/>
        <a:lstStyle/>
        <a:p>
          <a:endParaRPr lang="en-US"/>
        </a:p>
      </dgm:t>
    </dgm:pt>
    <dgm:pt modelId="{F21C9882-65FD-47E2-9539-929CE40B0918}" type="pres">
      <dgm:prSet presAssocID="{29391D7D-A8EF-4125-A5C9-1B4D70FC0ECC}" presName="hierRoot2" presStyleCnt="0"/>
      <dgm:spPr/>
    </dgm:pt>
    <dgm:pt modelId="{A1D639BC-9CAC-47B6-8D0B-C41F93792E2D}" type="pres">
      <dgm:prSet presAssocID="{29391D7D-A8EF-4125-A5C9-1B4D70FC0ECC}" presName="composite2" presStyleCnt="0"/>
      <dgm:spPr/>
    </dgm:pt>
    <dgm:pt modelId="{E82BBD3D-6656-4DE1-BD24-D4DC00D0BAF8}" type="pres">
      <dgm:prSet presAssocID="{29391D7D-A8EF-4125-A5C9-1B4D70FC0ECC}" presName="background2" presStyleLbl="node2" presStyleIdx="0" presStyleCnt="1"/>
      <dgm:spPr/>
    </dgm:pt>
    <dgm:pt modelId="{EC2A0332-3256-443E-A47D-D06C41D9D497}" type="pres">
      <dgm:prSet presAssocID="{29391D7D-A8EF-4125-A5C9-1B4D70FC0ECC}" presName="text2" presStyleLbl="fgAcc2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5CD24C2-7F72-4974-9EF0-E1D43978299C}" type="pres">
      <dgm:prSet presAssocID="{29391D7D-A8EF-4125-A5C9-1B4D70FC0ECC}" presName="hierChild3" presStyleCnt="0"/>
      <dgm:spPr/>
    </dgm:pt>
    <dgm:pt modelId="{96A49BC3-C9E4-4487-9EE1-B7E35A494A27}" type="pres">
      <dgm:prSet presAssocID="{458F8593-D8A7-4D63-A83C-D258305653F9}" presName="Name17" presStyleLbl="parChTrans1D3" presStyleIdx="0" presStyleCnt="2"/>
      <dgm:spPr/>
      <dgm:t>
        <a:bodyPr/>
        <a:lstStyle/>
        <a:p>
          <a:endParaRPr lang="en-US"/>
        </a:p>
      </dgm:t>
    </dgm:pt>
    <dgm:pt modelId="{760B7BCA-7EE8-40B5-A697-34B54B6C056A}" type="pres">
      <dgm:prSet presAssocID="{BE8E0627-FA62-44A8-B0EE-DB18922C5FC7}" presName="hierRoot3" presStyleCnt="0"/>
      <dgm:spPr/>
    </dgm:pt>
    <dgm:pt modelId="{B2CFB3E5-C115-4A3E-AF21-6F86615FF7E3}" type="pres">
      <dgm:prSet presAssocID="{BE8E0627-FA62-44A8-B0EE-DB18922C5FC7}" presName="composite3" presStyleCnt="0"/>
      <dgm:spPr/>
    </dgm:pt>
    <dgm:pt modelId="{55A1C9BA-2E50-4BC5-A9D8-2E5410126D2C}" type="pres">
      <dgm:prSet presAssocID="{BE8E0627-FA62-44A8-B0EE-DB18922C5FC7}" presName="background3" presStyleLbl="node3" presStyleIdx="0" presStyleCnt="2"/>
      <dgm:spPr/>
    </dgm:pt>
    <dgm:pt modelId="{99B15885-AA6A-4921-B0A0-5249B76089C4}" type="pres">
      <dgm:prSet presAssocID="{BE8E0627-FA62-44A8-B0EE-DB18922C5FC7}" presName="text3" presStyleLbl="fgAcc3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B396878-E4E3-4B35-8DD9-5EA1973CF7DE}" type="pres">
      <dgm:prSet presAssocID="{BE8E0627-FA62-44A8-B0EE-DB18922C5FC7}" presName="hierChild4" presStyleCnt="0"/>
      <dgm:spPr/>
    </dgm:pt>
    <dgm:pt modelId="{3818F898-613D-41C7-A9AF-C8921471F481}" type="pres">
      <dgm:prSet presAssocID="{E06E63BD-4F0F-441A-A892-36DF850901AC}" presName="Name23" presStyleLbl="parChTrans1D4" presStyleIdx="0" presStyleCnt="4"/>
      <dgm:spPr/>
      <dgm:t>
        <a:bodyPr/>
        <a:lstStyle/>
        <a:p>
          <a:endParaRPr lang="en-US"/>
        </a:p>
      </dgm:t>
    </dgm:pt>
    <dgm:pt modelId="{CF84892D-78CB-4C77-A79F-8A3EEA46775E}" type="pres">
      <dgm:prSet presAssocID="{4D3B103A-E0EC-481B-88F6-2671534D9817}" presName="hierRoot4" presStyleCnt="0"/>
      <dgm:spPr/>
    </dgm:pt>
    <dgm:pt modelId="{55801F94-E2E2-47D0-9252-C06B0EC66778}" type="pres">
      <dgm:prSet presAssocID="{4D3B103A-E0EC-481B-88F6-2671534D9817}" presName="composite4" presStyleCnt="0"/>
      <dgm:spPr/>
    </dgm:pt>
    <dgm:pt modelId="{8BDEBDE7-0DD7-4E69-8152-C28379F22299}" type="pres">
      <dgm:prSet presAssocID="{4D3B103A-E0EC-481B-88F6-2671534D9817}" presName="background4" presStyleLbl="node4" presStyleIdx="0" presStyleCnt="4"/>
      <dgm:spPr/>
    </dgm:pt>
    <dgm:pt modelId="{D6CFE7D5-AD79-4B3C-93FD-491AE8D7C31A}" type="pres">
      <dgm:prSet presAssocID="{4D3B103A-E0EC-481B-88F6-2671534D9817}" presName="text4" presStyleLbl="fgAcc4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53FCB3D-0D03-44BD-B312-86DCA21D4FD8}" type="pres">
      <dgm:prSet presAssocID="{4D3B103A-E0EC-481B-88F6-2671534D9817}" presName="hierChild5" presStyleCnt="0"/>
      <dgm:spPr/>
    </dgm:pt>
    <dgm:pt modelId="{1EC6D25B-21DF-4EE3-9899-8E1993EB7153}" type="pres">
      <dgm:prSet presAssocID="{6F5DA316-BCC2-49E5-87EB-6B5ACC886ADF}" presName="Name23" presStyleLbl="parChTrans1D4" presStyleIdx="1" presStyleCnt="4"/>
      <dgm:spPr/>
      <dgm:t>
        <a:bodyPr/>
        <a:lstStyle/>
        <a:p>
          <a:endParaRPr lang="en-US"/>
        </a:p>
      </dgm:t>
    </dgm:pt>
    <dgm:pt modelId="{5DD90124-4955-47E6-9271-B08EC7A50446}" type="pres">
      <dgm:prSet presAssocID="{68D10429-F90D-4019-A6DF-5787C11B831C}" presName="hierRoot4" presStyleCnt="0"/>
      <dgm:spPr/>
    </dgm:pt>
    <dgm:pt modelId="{13DC99F1-65C7-4D48-AF13-1C78654F7B4C}" type="pres">
      <dgm:prSet presAssocID="{68D10429-F90D-4019-A6DF-5787C11B831C}" presName="composite4" presStyleCnt="0"/>
      <dgm:spPr/>
    </dgm:pt>
    <dgm:pt modelId="{C6958964-97D1-4AF5-9D6F-F49F8788D454}" type="pres">
      <dgm:prSet presAssocID="{68D10429-F90D-4019-A6DF-5787C11B831C}" presName="background4" presStyleLbl="node4" presStyleIdx="1" presStyleCnt="4"/>
      <dgm:spPr/>
    </dgm:pt>
    <dgm:pt modelId="{A0DEFED3-914C-481A-82CC-E155BB01A2A1}" type="pres">
      <dgm:prSet presAssocID="{68D10429-F90D-4019-A6DF-5787C11B831C}" presName="text4" presStyleLbl="fgAcc4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1C60224-2DD0-4813-97DA-945A4B7BE815}" type="pres">
      <dgm:prSet presAssocID="{68D10429-F90D-4019-A6DF-5787C11B831C}" presName="hierChild5" presStyleCnt="0"/>
      <dgm:spPr/>
    </dgm:pt>
    <dgm:pt modelId="{639E982D-9AE7-490C-B66D-AD82D62D0F06}" type="pres">
      <dgm:prSet presAssocID="{AA0F8124-4A4B-4767-8208-01D85124E52D}" presName="Name23" presStyleLbl="parChTrans1D4" presStyleIdx="2" presStyleCnt="4"/>
      <dgm:spPr/>
      <dgm:t>
        <a:bodyPr/>
        <a:lstStyle/>
        <a:p>
          <a:endParaRPr lang="en-US"/>
        </a:p>
      </dgm:t>
    </dgm:pt>
    <dgm:pt modelId="{D1A64670-1773-4504-95A5-65E019D57C48}" type="pres">
      <dgm:prSet presAssocID="{BABE80CF-D1F4-4A2C-AE0B-44AD43D8703A}" presName="hierRoot4" presStyleCnt="0"/>
      <dgm:spPr/>
    </dgm:pt>
    <dgm:pt modelId="{3A7803C9-CE5A-4A3A-97DC-69BFA52BD7E5}" type="pres">
      <dgm:prSet presAssocID="{BABE80CF-D1F4-4A2C-AE0B-44AD43D8703A}" presName="composite4" presStyleCnt="0"/>
      <dgm:spPr/>
    </dgm:pt>
    <dgm:pt modelId="{EC3E8D6B-5B21-496B-8C86-F37DA979C24A}" type="pres">
      <dgm:prSet presAssocID="{BABE80CF-D1F4-4A2C-AE0B-44AD43D8703A}" presName="background4" presStyleLbl="node4" presStyleIdx="2" presStyleCnt="4"/>
      <dgm:spPr/>
    </dgm:pt>
    <dgm:pt modelId="{5DF52A29-930A-47EA-B516-46836E434F73}" type="pres">
      <dgm:prSet presAssocID="{BABE80CF-D1F4-4A2C-AE0B-44AD43D8703A}" presName="text4" presStyleLbl="fgAcc4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9243399-D4FE-45D6-A523-818A90BEFD37}" type="pres">
      <dgm:prSet presAssocID="{BABE80CF-D1F4-4A2C-AE0B-44AD43D8703A}" presName="hierChild5" presStyleCnt="0"/>
      <dgm:spPr/>
    </dgm:pt>
    <dgm:pt modelId="{A98206F0-053E-4546-9B17-292F927ACE07}" type="pres">
      <dgm:prSet presAssocID="{5BB0E152-6B2C-490D-9651-B0A719592C65}" presName="Name23" presStyleLbl="parChTrans1D4" presStyleIdx="3" presStyleCnt="4"/>
      <dgm:spPr/>
      <dgm:t>
        <a:bodyPr/>
        <a:lstStyle/>
        <a:p>
          <a:endParaRPr lang="en-US"/>
        </a:p>
      </dgm:t>
    </dgm:pt>
    <dgm:pt modelId="{A948959E-1D50-4323-8585-1795F6C8A45B}" type="pres">
      <dgm:prSet presAssocID="{A8A4549B-1E8D-44B2-A79F-E7B3772C6912}" presName="hierRoot4" presStyleCnt="0"/>
      <dgm:spPr/>
    </dgm:pt>
    <dgm:pt modelId="{DDD39831-7303-4C0C-A897-559607414606}" type="pres">
      <dgm:prSet presAssocID="{A8A4549B-1E8D-44B2-A79F-E7B3772C6912}" presName="composite4" presStyleCnt="0"/>
      <dgm:spPr/>
    </dgm:pt>
    <dgm:pt modelId="{E0D07C90-E46A-41B2-B597-B77DE81783E3}" type="pres">
      <dgm:prSet presAssocID="{A8A4549B-1E8D-44B2-A79F-E7B3772C6912}" presName="background4" presStyleLbl="node4" presStyleIdx="3" presStyleCnt="4"/>
      <dgm:spPr/>
    </dgm:pt>
    <dgm:pt modelId="{B091E01B-9EE2-449B-894B-87A24FB5AC87}" type="pres">
      <dgm:prSet presAssocID="{A8A4549B-1E8D-44B2-A79F-E7B3772C6912}" presName="text4" presStyleLbl="fgAcc4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A37F2C8-EA0D-44F1-9757-654C100EA56F}" type="pres">
      <dgm:prSet presAssocID="{A8A4549B-1E8D-44B2-A79F-E7B3772C6912}" presName="hierChild5" presStyleCnt="0"/>
      <dgm:spPr/>
    </dgm:pt>
    <dgm:pt modelId="{8CA05BE8-6D4B-4A78-A384-B6BB33287A1E}" type="pres">
      <dgm:prSet presAssocID="{B491C60F-7A09-4216-A53A-88B35454A123}" presName="Name17" presStyleLbl="parChTrans1D3" presStyleIdx="1" presStyleCnt="2"/>
      <dgm:spPr/>
      <dgm:t>
        <a:bodyPr/>
        <a:lstStyle/>
        <a:p>
          <a:endParaRPr lang="en-US"/>
        </a:p>
      </dgm:t>
    </dgm:pt>
    <dgm:pt modelId="{A6F30759-0637-4DAE-AE73-3C076880A378}" type="pres">
      <dgm:prSet presAssocID="{EEC1BDE7-B3AA-4051-BB53-AD907AC240B1}" presName="hierRoot3" presStyleCnt="0"/>
      <dgm:spPr/>
    </dgm:pt>
    <dgm:pt modelId="{52141F19-F961-4022-983C-3B09CD38270E}" type="pres">
      <dgm:prSet presAssocID="{EEC1BDE7-B3AA-4051-BB53-AD907AC240B1}" presName="composite3" presStyleCnt="0"/>
      <dgm:spPr/>
    </dgm:pt>
    <dgm:pt modelId="{B0B3A566-ABAF-4C97-8B9F-FA8AA08950FE}" type="pres">
      <dgm:prSet presAssocID="{EEC1BDE7-B3AA-4051-BB53-AD907AC240B1}" presName="background3" presStyleLbl="node3" presStyleIdx="1" presStyleCnt="2"/>
      <dgm:spPr/>
    </dgm:pt>
    <dgm:pt modelId="{4E0911A4-F58B-43C4-807B-73709A425E0B}" type="pres">
      <dgm:prSet presAssocID="{EEC1BDE7-B3AA-4051-BB53-AD907AC240B1}" presName="text3" presStyleLbl="fgAcc3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82C32CD-A130-4D19-8ABB-93F8A27D0C68}" type="pres">
      <dgm:prSet presAssocID="{EEC1BDE7-B3AA-4051-BB53-AD907AC240B1}" presName="hierChild4" presStyleCnt="0"/>
      <dgm:spPr/>
    </dgm:pt>
  </dgm:ptLst>
  <dgm:cxnLst>
    <dgm:cxn modelId="{AEAAC9D5-8678-4F9F-9BA9-57D05C5A972E}" srcId="{F091FCA6-B2FA-4CCA-AB38-8EDED528080E}" destId="{5C2C7F40-8083-45FB-8311-7E47C1C93AFC}" srcOrd="0" destOrd="0" parTransId="{1C4C2611-3827-4A83-BED8-C4042917CB21}" sibTransId="{6DAFCC4A-1714-46BE-A044-3F82026C5E4B}"/>
    <dgm:cxn modelId="{4A0EF90B-6071-441C-AC95-1FE6B88586CB}" type="presOf" srcId="{3B9C132C-BA74-4BBE-A39B-94FA7E275378}" destId="{D06E707F-3D8D-42DA-9CF6-4C802B38FACA}" srcOrd="0" destOrd="0" presId="urn:microsoft.com/office/officeart/2005/8/layout/hierarchy1"/>
    <dgm:cxn modelId="{D5E9CD57-C7C6-421E-89B3-1F7B8CCE23AF}" type="presOf" srcId="{BABE80CF-D1F4-4A2C-AE0B-44AD43D8703A}" destId="{5DF52A29-930A-47EA-B516-46836E434F73}" srcOrd="0" destOrd="0" presId="urn:microsoft.com/office/officeart/2005/8/layout/hierarchy1"/>
    <dgm:cxn modelId="{048F9AA3-128A-4E00-8011-142B9AC2CEEE}" type="presOf" srcId="{BE8E0627-FA62-44A8-B0EE-DB18922C5FC7}" destId="{99B15885-AA6A-4921-B0A0-5249B76089C4}" srcOrd="0" destOrd="0" presId="urn:microsoft.com/office/officeart/2005/8/layout/hierarchy1"/>
    <dgm:cxn modelId="{8CC211AE-D8BB-4631-B932-45B46348A8A6}" type="presOf" srcId="{E06E63BD-4F0F-441A-A892-36DF850901AC}" destId="{3818F898-613D-41C7-A9AF-C8921471F481}" srcOrd="0" destOrd="0" presId="urn:microsoft.com/office/officeart/2005/8/layout/hierarchy1"/>
    <dgm:cxn modelId="{3713D049-CA9A-466F-912B-57A9C9B66F91}" srcId="{BE8E0627-FA62-44A8-B0EE-DB18922C5FC7}" destId="{BABE80CF-D1F4-4A2C-AE0B-44AD43D8703A}" srcOrd="2" destOrd="0" parTransId="{AA0F8124-4A4B-4767-8208-01D85124E52D}" sibTransId="{8A1C7C4D-1B7C-46CC-AE26-1ACBFCDAE1A4}"/>
    <dgm:cxn modelId="{285DF52C-6732-4CFD-A4A7-658533020A34}" type="presOf" srcId="{29391D7D-A8EF-4125-A5C9-1B4D70FC0ECC}" destId="{EC2A0332-3256-443E-A47D-D06C41D9D497}" srcOrd="0" destOrd="0" presId="urn:microsoft.com/office/officeart/2005/8/layout/hierarchy1"/>
    <dgm:cxn modelId="{426D09AC-58EA-449B-9F5A-8E95BB76B8CC}" type="presOf" srcId="{AA0F8124-4A4B-4767-8208-01D85124E52D}" destId="{639E982D-9AE7-490C-B66D-AD82D62D0F06}" srcOrd="0" destOrd="0" presId="urn:microsoft.com/office/officeart/2005/8/layout/hierarchy1"/>
    <dgm:cxn modelId="{A477071A-25FE-4AC6-B987-78B7528A1B31}" type="presOf" srcId="{5BB0E152-6B2C-490D-9651-B0A719592C65}" destId="{A98206F0-053E-4546-9B17-292F927ACE07}" srcOrd="0" destOrd="0" presId="urn:microsoft.com/office/officeart/2005/8/layout/hierarchy1"/>
    <dgm:cxn modelId="{F4FA77BE-61FF-4633-9EB3-0DDE0986B473}" type="presOf" srcId="{6F5DA316-BCC2-49E5-87EB-6B5ACC886ADF}" destId="{1EC6D25B-21DF-4EE3-9899-8E1993EB7153}" srcOrd="0" destOrd="0" presId="urn:microsoft.com/office/officeart/2005/8/layout/hierarchy1"/>
    <dgm:cxn modelId="{3C24CEF8-7DEE-48A2-9D14-F0FC8722BF7F}" type="presOf" srcId="{F091FCA6-B2FA-4CCA-AB38-8EDED528080E}" destId="{A01106C8-0DD1-4CC8-A1D4-9E4CEA7BB018}" srcOrd="0" destOrd="0" presId="urn:microsoft.com/office/officeart/2005/8/layout/hierarchy1"/>
    <dgm:cxn modelId="{6231087C-FDC5-47CB-BB52-8F809995F004}" srcId="{29391D7D-A8EF-4125-A5C9-1B4D70FC0ECC}" destId="{BE8E0627-FA62-44A8-B0EE-DB18922C5FC7}" srcOrd="0" destOrd="0" parTransId="{458F8593-D8A7-4D63-A83C-D258305653F9}" sibTransId="{A911C223-9552-4846-A182-E41630DC0D4B}"/>
    <dgm:cxn modelId="{0DD4CC68-B00A-41F4-9835-6C5ABC87C072}" type="presOf" srcId="{EEC1BDE7-B3AA-4051-BB53-AD907AC240B1}" destId="{4E0911A4-F58B-43C4-807B-73709A425E0B}" srcOrd="0" destOrd="0" presId="urn:microsoft.com/office/officeart/2005/8/layout/hierarchy1"/>
    <dgm:cxn modelId="{466AE3DC-EDA7-4764-A369-515EC82787B6}" srcId="{BE8E0627-FA62-44A8-B0EE-DB18922C5FC7}" destId="{68D10429-F90D-4019-A6DF-5787C11B831C}" srcOrd="1" destOrd="0" parTransId="{6F5DA316-BCC2-49E5-87EB-6B5ACC886ADF}" sibTransId="{8D26B7DA-1426-4879-A009-453870BB3425}"/>
    <dgm:cxn modelId="{1099362E-104A-4FCA-86DA-677D0E3CF709}" srcId="{29391D7D-A8EF-4125-A5C9-1B4D70FC0ECC}" destId="{EEC1BDE7-B3AA-4051-BB53-AD907AC240B1}" srcOrd="1" destOrd="0" parTransId="{B491C60F-7A09-4216-A53A-88B35454A123}" sibTransId="{59E77235-872C-4B6D-BA28-851DBEDDE011}"/>
    <dgm:cxn modelId="{8A1B6934-5437-490D-9CA0-16A4EF277AAA}" type="presOf" srcId="{5C2C7F40-8083-45FB-8311-7E47C1C93AFC}" destId="{04E3D133-C81C-4E4A-893E-D19F7753F5AD}" srcOrd="0" destOrd="0" presId="urn:microsoft.com/office/officeart/2005/8/layout/hierarchy1"/>
    <dgm:cxn modelId="{6E92BCAA-B9F0-4002-AF40-A0BDD1556035}" type="presOf" srcId="{A8A4549B-1E8D-44B2-A79F-E7B3772C6912}" destId="{B091E01B-9EE2-449B-894B-87A24FB5AC87}" srcOrd="0" destOrd="0" presId="urn:microsoft.com/office/officeart/2005/8/layout/hierarchy1"/>
    <dgm:cxn modelId="{4BA7FB77-F1F9-4D48-9485-098071B598A6}" type="presOf" srcId="{B491C60F-7A09-4216-A53A-88B35454A123}" destId="{8CA05BE8-6D4B-4A78-A384-B6BB33287A1E}" srcOrd="0" destOrd="0" presId="urn:microsoft.com/office/officeart/2005/8/layout/hierarchy1"/>
    <dgm:cxn modelId="{58AE4EF3-9ACA-4D8F-B012-A645DAFD1963}" type="presOf" srcId="{68D10429-F90D-4019-A6DF-5787C11B831C}" destId="{A0DEFED3-914C-481A-82CC-E155BB01A2A1}" srcOrd="0" destOrd="0" presId="urn:microsoft.com/office/officeart/2005/8/layout/hierarchy1"/>
    <dgm:cxn modelId="{70FE4B4D-9594-41D7-9F5B-9E2F8DD9AFFE}" srcId="{BE8E0627-FA62-44A8-B0EE-DB18922C5FC7}" destId="{4D3B103A-E0EC-481B-88F6-2671534D9817}" srcOrd="0" destOrd="0" parTransId="{E06E63BD-4F0F-441A-A892-36DF850901AC}" sibTransId="{24DF2D8C-AF19-4265-83AF-105EACD055EA}"/>
    <dgm:cxn modelId="{2B902A43-2C60-4C09-9F00-457A8FC7D0E4}" srcId="{BE8E0627-FA62-44A8-B0EE-DB18922C5FC7}" destId="{A8A4549B-1E8D-44B2-A79F-E7B3772C6912}" srcOrd="3" destOrd="0" parTransId="{5BB0E152-6B2C-490D-9651-B0A719592C65}" sibTransId="{59E54AAC-7EC5-45F6-BD7E-CC4C040DDB3E}"/>
    <dgm:cxn modelId="{C3F7E125-17E2-48B8-93DA-75BEAC5FED6B}" srcId="{5C2C7F40-8083-45FB-8311-7E47C1C93AFC}" destId="{29391D7D-A8EF-4125-A5C9-1B4D70FC0ECC}" srcOrd="0" destOrd="0" parTransId="{3B9C132C-BA74-4BBE-A39B-94FA7E275378}" sibTransId="{C8021431-A472-4DD6-A4BE-856C8A0E0AE7}"/>
    <dgm:cxn modelId="{5EFE99C2-1CBA-4856-AE6D-573D0A84ACD7}" type="presOf" srcId="{4D3B103A-E0EC-481B-88F6-2671534D9817}" destId="{D6CFE7D5-AD79-4B3C-93FD-491AE8D7C31A}" srcOrd="0" destOrd="0" presId="urn:microsoft.com/office/officeart/2005/8/layout/hierarchy1"/>
    <dgm:cxn modelId="{2A84A917-D67E-4A0A-8DB0-D6CA0F9D570D}" type="presOf" srcId="{458F8593-D8A7-4D63-A83C-D258305653F9}" destId="{96A49BC3-C9E4-4487-9EE1-B7E35A494A27}" srcOrd="0" destOrd="0" presId="urn:microsoft.com/office/officeart/2005/8/layout/hierarchy1"/>
    <dgm:cxn modelId="{4476AECB-E688-442E-ADAF-C22DF0101FAC}" type="presParOf" srcId="{A01106C8-0DD1-4CC8-A1D4-9E4CEA7BB018}" destId="{C8AE200E-B02F-4B5B-957B-16A2923D0816}" srcOrd="0" destOrd="0" presId="urn:microsoft.com/office/officeart/2005/8/layout/hierarchy1"/>
    <dgm:cxn modelId="{E137661A-C068-4C2A-99D3-BCFB70978142}" type="presParOf" srcId="{C8AE200E-B02F-4B5B-957B-16A2923D0816}" destId="{9094E62B-9167-4EEC-90BE-6BC5DE72FEB7}" srcOrd="0" destOrd="0" presId="urn:microsoft.com/office/officeart/2005/8/layout/hierarchy1"/>
    <dgm:cxn modelId="{76B9D9CD-9CCE-446E-9716-159393BD9919}" type="presParOf" srcId="{9094E62B-9167-4EEC-90BE-6BC5DE72FEB7}" destId="{FAAB7D8A-858C-42E7-BEB9-B76BAA5FFA1A}" srcOrd="0" destOrd="0" presId="urn:microsoft.com/office/officeart/2005/8/layout/hierarchy1"/>
    <dgm:cxn modelId="{3EDE5E75-7326-47AC-BD64-D915D4D0E499}" type="presParOf" srcId="{9094E62B-9167-4EEC-90BE-6BC5DE72FEB7}" destId="{04E3D133-C81C-4E4A-893E-D19F7753F5AD}" srcOrd="1" destOrd="0" presId="urn:microsoft.com/office/officeart/2005/8/layout/hierarchy1"/>
    <dgm:cxn modelId="{05086F96-0E37-4AB1-8DCA-6E3B662ABABE}" type="presParOf" srcId="{C8AE200E-B02F-4B5B-957B-16A2923D0816}" destId="{FD0C5CEF-8E04-4845-986A-A61065F81E1F}" srcOrd="1" destOrd="0" presId="urn:microsoft.com/office/officeart/2005/8/layout/hierarchy1"/>
    <dgm:cxn modelId="{132B078D-8A9D-4E61-82F9-620E0B3C8E00}" type="presParOf" srcId="{FD0C5CEF-8E04-4845-986A-A61065F81E1F}" destId="{D06E707F-3D8D-42DA-9CF6-4C802B38FACA}" srcOrd="0" destOrd="0" presId="urn:microsoft.com/office/officeart/2005/8/layout/hierarchy1"/>
    <dgm:cxn modelId="{BB180ABD-A457-426F-A02F-2C4587F30519}" type="presParOf" srcId="{FD0C5CEF-8E04-4845-986A-A61065F81E1F}" destId="{F21C9882-65FD-47E2-9539-929CE40B0918}" srcOrd="1" destOrd="0" presId="urn:microsoft.com/office/officeart/2005/8/layout/hierarchy1"/>
    <dgm:cxn modelId="{5F7477F3-FE23-4619-9419-45563173D6A5}" type="presParOf" srcId="{F21C9882-65FD-47E2-9539-929CE40B0918}" destId="{A1D639BC-9CAC-47B6-8D0B-C41F93792E2D}" srcOrd="0" destOrd="0" presId="urn:microsoft.com/office/officeart/2005/8/layout/hierarchy1"/>
    <dgm:cxn modelId="{839A3640-B74A-4A60-9107-BB153A1D3F60}" type="presParOf" srcId="{A1D639BC-9CAC-47B6-8D0B-C41F93792E2D}" destId="{E82BBD3D-6656-4DE1-BD24-D4DC00D0BAF8}" srcOrd="0" destOrd="0" presId="urn:microsoft.com/office/officeart/2005/8/layout/hierarchy1"/>
    <dgm:cxn modelId="{6B6F5A40-9D56-4A7F-B035-F457D8865A9A}" type="presParOf" srcId="{A1D639BC-9CAC-47B6-8D0B-C41F93792E2D}" destId="{EC2A0332-3256-443E-A47D-D06C41D9D497}" srcOrd="1" destOrd="0" presId="urn:microsoft.com/office/officeart/2005/8/layout/hierarchy1"/>
    <dgm:cxn modelId="{050D2AC2-D1C7-439B-9885-98B1814928EB}" type="presParOf" srcId="{F21C9882-65FD-47E2-9539-929CE40B0918}" destId="{65CD24C2-7F72-4974-9EF0-E1D43978299C}" srcOrd="1" destOrd="0" presId="urn:microsoft.com/office/officeart/2005/8/layout/hierarchy1"/>
    <dgm:cxn modelId="{B7EA8840-BC0E-47AD-BC18-2BB73AE90F08}" type="presParOf" srcId="{65CD24C2-7F72-4974-9EF0-E1D43978299C}" destId="{96A49BC3-C9E4-4487-9EE1-B7E35A494A27}" srcOrd="0" destOrd="0" presId="urn:microsoft.com/office/officeart/2005/8/layout/hierarchy1"/>
    <dgm:cxn modelId="{6C8F510F-8E02-4A19-8ADE-3F42A6AA44FA}" type="presParOf" srcId="{65CD24C2-7F72-4974-9EF0-E1D43978299C}" destId="{760B7BCA-7EE8-40B5-A697-34B54B6C056A}" srcOrd="1" destOrd="0" presId="urn:microsoft.com/office/officeart/2005/8/layout/hierarchy1"/>
    <dgm:cxn modelId="{87A62B53-4273-44A3-8915-3A0DD1DAE2DB}" type="presParOf" srcId="{760B7BCA-7EE8-40B5-A697-34B54B6C056A}" destId="{B2CFB3E5-C115-4A3E-AF21-6F86615FF7E3}" srcOrd="0" destOrd="0" presId="urn:microsoft.com/office/officeart/2005/8/layout/hierarchy1"/>
    <dgm:cxn modelId="{FCAC0565-DEC3-457F-B1AA-304D7ED16D9E}" type="presParOf" srcId="{B2CFB3E5-C115-4A3E-AF21-6F86615FF7E3}" destId="{55A1C9BA-2E50-4BC5-A9D8-2E5410126D2C}" srcOrd="0" destOrd="0" presId="urn:microsoft.com/office/officeart/2005/8/layout/hierarchy1"/>
    <dgm:cxn modelId="{564B6002-1F30-4199-804A-A9401A628A48}" type="presParOf" srcId="{B2CFB3E5-C115-4A3E-AF21-6F86615FF7E3}" destId="{99B15885-AA6A-4921-B0A0-5249B76089C4}" srcOrd="1" destOrd="0" presId="urn:microsoft.com/office/officeart/2005/8/layout/hierarchy1"/>
    <dgm:cxn modelId="{6C7B4406-67BA-43F7-884F-F52F77522995}" type="presParOf" srcId="{760B7BCA-7EE8-40B5-A697-34B54B6C056A}" destId="{6B396878-E4E3-4B35-8DD9-5EA1973CF7DE}" srcOrd="1" destOrd="0" presId="urn:microsoft.com/office/officeart/2005/8/layout/hierarchy1"/>
    <dgm:cxn modelId="{6FEB1BBD-4329-4F00-9684-B3EE772C4658}" type="presParOf" srcId="{6B396878-E4E3-4B35-8DD9-5EA1973CF7DE}" destId="{3818F898-613D-41C7-A9AF-C8921471F481}" srcOrd="0" destOrd="0" presId="urn:microsoft.com/office/officeart/2005/8/layout/hierarchy1"/>
    <dgm:cxn modelId="{21997061-922E-4E11-9FB5-6C20C3D54FEC}" type="presParOf" srcId="{6B396878-E4E3-4B35-8DD9-5EA1973CF7DE}" destId="{CF84892D-78CB-4C77-A79F-8A3EEA46775E}" srcOrd="1" destOrd="0" presId="urn:microsoft.com/office/officeart/2005/8/layout/hierarchy1"/>
    <dgm:cxn modelId="{3DE1CFA3-0324-4DEA-BCEF-53910CA3FBB1}" type="presParOf" srcId="{CF84892D-78CB-4C77-A79F-8A3EEA46775E}" destId="{55801F94-E2E2-47D0-9252-C06B0EC66778}" srcOrd="0" destOrd="0" presId="urn:microsoft.com/office/officeart/2005/8/layout/hierarchy1"/>
    <dgm:cxn modelId="{B4A716A1-B884-47C6-B932-9C5A1ECA37A6}" type="presParOf" srcId="{55801F94-E2E2-47D0-9252-C06B0EC66778}" destId="{8BDEBDE7-0DD7-4E69-8152-C28379F22299}" srcOrd="0" destOrd="0" presId="urn:microsoft.com/office/officeart/2005/8/layout/hierarchy1"/>
    <dgm:cxn modelId="{CA253E73-D65C-40A6-8BDA-774AECA8D317}" type="presParOf" srcId="{55801F94-E2E2-47D0-9252-C06B0EC66778}" destId="{D6CFE7D5-AD79-4B3C-93FD-491AE8D7C31A}" srcOrd="1" destOrd="0" presId="urn:microsoft.com/office/officeart/2005/8/layout/hierarchy1"/>
    <dgm:cxn modelId="{97DE71C1-4A85-48E6-AD01-F340017182F7}" type="presParOf" srcId="{CF84892D-78CB-4C77-A79F-8A3EEA46775E}" destId="{053FCB3D-0D03-44BD-B312-86DCA21D4FD8}" srcOrd="1" destOrd="0" presId="urn:microsoft.com/office/officeart/2005/8/layout/hierarchy1"/>
    <dgm:cxn modelId="{A14ADD6A-0C97-4232-B7CF-C184D00A8DC2}" type="presParOf" srcId="{6B396878-E4E3-4B35-8DD9-5EA1973CF7DE}" destId="{1EC6D25B-21DF-4EE3-9899-8E1993EB7153}" srcOrd="2" destOrd="0" presId="urn:microsoft.com/office/officeart/2005/8/layout/hierarchy1"/>
    <dgm:cxn modelId="{5ED8FC5A-1B35-418F-8B69-452FCBF5BCA9}" type="presParOf" srcId="{6B396878-E4E3-4B35-8DD9-5EA1973CF7DE}" destId="{5DD90124-4955-47E6-9271-B08EC7A50446}" srcOrd="3" destOrd="0" presId="urn:microsoft.com/office/officeart/2005/8/layout/hierarchy1"/>
    <dgm:cxn modelId="{B47E66C3-7C61-456E-B284-B659AC517F7A}" type="presParOf" srcId="{5DD90124-4955-47E6-9271-B08EC7A50446}" destId="{13DC99F1-65C7-4D48-AF13-1C78654F7B4C}" srcOrd="0" destOrd="0" presId="urn:microsoft.com/office/officeart/2005/8/layout/hierarchy1"/>
    <dgm:cxn modelId="{ED17FCEF-130F-4194-9B8B-DA4F65580CB1}" type="presParOf" srcId="{13DC99F1-65C7-4D48-AF13-1C78654F7B4C}" destId="{C6958964-97D1-4AF5-9D6F-F49F8788D454}" srcOrd="0" destOrd="0" presId="urn:microsoft.com/office/officeart/2005/8/layout/hierarchy1"/>
    <dgm:cxn modelId="{506B6FFB-14BC-4275-AA53-CF83668C71CA}" type="presParOf" srcId="{13DC99F1-65C7-4D48-AF13-1C78654F7B4C}" destId="{A0DEFED3-914C-481A-82CC-E155BB01A2A1}" srcOrd="1" destOrd="0" presId="urn:microsoft.com/office/officeart/2005/8/layout/hierarchy1"/>
    <dgm:cxn modelId="{C7C2E81B-AAE2-4D56-9794-B8A2D922DD82}" type="presParOf" srcId="{5DD90124-4955-47E6-9271-B08EC7A50446}" destId="{B1C60224-2DD0-4813-97DA-945A4B7BE815}" srcOrd="1" destOrd="0" presId="urn:microsoft.com/office/officeart/2005/8/layout/hierarchy1"/>
    <dgm:cxn modelId="{0E2E8A8A-6FA6-4E28-B6F8-D4699FDDF15D}" type="presParOf" srcId="{6B396878-E4E3-4B35-8DD9-5EA1973CF7DE}" destId="{639E982D-9AE7-490C-B66D-AD82D62D0F06}" srcOrd="4" destOrd="0" presId="urn:microsoft.com/office/officeart/2005/8/layout/hierarchy1"/>
    <dgm:cxn modelId="{07492FCF-C57E-443F-BB22-B9BEA54CB480}" type="presParOf" srcId="{6B396878-E4E3-4B35-8DD9-5EA1973CF7DE}" destId="{D1A64670-1773-4504-95A5-65E019D57C48}" srcOrd="5" destOrd="0" presId="urn:microsoft.com/office/officeart/2005/8/layout/hierarchy1"/>
    <dgm:cxn modelId="{53A48882-A455-4EC4-BA20-71A742F0DEED}" type="presParOf" srcId="{D1A64670-1773-4504-95A5-65E019D57C48}" destId="{3A7803C9-CE5A-4A3A-97DC-69BFA52BD7E5}" srcOrd="0" destOrd="0" presId="urn:microsoft.com/office/officeart/2005/8/layout/hierarchy1"/>
    <dgm:cxn modelId="{DED810D9-13DA-4745-8CF9-2B29F3A7926D}" type="presParOf" srcId="{3A7803C9-CE5A-4A3A-97DC-69BFA52BD7E5}" destId="{EC3E8D6B-5B21-496B-8C86-F37DA979C24A}" srcOrd="0" destOrd="0" presId="urn:microsoft.com/office/officeart/2005/8/layout/hierarchy1"/>
    <dgm:cxn modelId="{8D5DA338-8E3A-41D7-B13E-124A6DA3C56E}" type="presParOf" srcId="{3A7803C9-CE5A-4A3A-97DC-69BFA52BD7E5}" destId="{5DF52A29-930A-47EA-B516-46836E434F73}" srcOrd="1" destOrd="0" presId="urn:microsoft.com/office/officeart/2005/8/layout/hierarchy1"/>
    <dgm:cxn modelId="{F7BF3356-9171-4FA6-B373-39E4D941BA00}" type="presParOf" srcId="{D1A64670-1773-4504-95A5-65E019D57C48}" destId="{E9243399-D4FE-45D6-A523-818A90BEFD37}" srcOrd="1" destOrd="0" presId="urn:microsoft.com/office/officeart/2005/8/layout/hierarchy1"/>
    <dgm:cxn modelId="{158F10B8-5E8F-4ABB-AA93-22B99DFBA9A2}" type="presParOf" srcId="{6B396878-E4E3-4B35-8DD9-5EA1973CF7DE}" destId="{A98206F0-053E-4546-9B17-292F927ACE07}" srcOrd="6" destOrd="0" presId="urn:microsoft.com/office/officeart/2005/8/layout/hierarchy1"/>
    <dgm:cxn modelId="{79283EF3-1B59-4736-A141-61B0BCB5B8DC}" type="presParOf" srcId="{6B396878-E4E3-4B35-8DD9-5EA1973CF7DE}" destId="{A948959E-1D50-4323-8585-1795F6C8A45B}" srcOrd="7" destOrd="0" presId="urn:microsoft.com/office/officeart/2005/8/layout/hierarchy1"/>
    <dgm:cxn modelId="{DEC843D3-6386-4D6E-8A24-B6426AC0C7DB}" type="presParOf" srcId="{A948959E-1D50-4323-8585-1795F6C8A45B}" destId="{DDD39831-7303-4C0C-A897-559607414606}" srcOrd="0" destOrd="0" presId="urn:microsoft.com/office/officeart/2005/8/layout/hierarchy1"/>
    <dgm:cxn modelId="{6BC9D61F-14EE-41EF-9575-B9F1DAC53548}" type="presParOf" srcId="{DDD39831-7303-4C0C-A897-559607414606}" destId="{E0D07C90-E46A-41B2-B597-B77DE81783E3}" srcOrd="0" destOrd="0" presId="urn:microsoft.com/office/officeart/2005/8/layout/hierarchy1"/>
    <dgm:cxn modelId="{9A452E53-418B-4A3B-BC15-3DF7E9B77255}" type="presParOf" srcId="{DDD39831-7303-4C0C-A897-559607414606}" destId="{B091E01B-9EE2-449B-894B-87A24FB5AC87}" srcOrd="1" destOrd="0" presId="urn:microsoft.com/office/officeart/2005/8/layout/hierarchy1"/>
    <dgm:cxn modelId="{FCF28E33-639D-4324-95F7-A62ED12C0C52}" type="presParOf" srcId="{A948959E-1D50-4323-8585-1795F6C8A45B}" destId="{EA37F2C8-EA0D-44F1-9757-654C100EA56F}" srcOrd="1" destOrd="0" presId="urn:microsoft.com/office/officeart/2005/8/layout/hierarchy1"/>
    <dgm:cxn modelId="{EB2DDE5E-6D2A-45D5-9AF7-5172EBDCF76B}" type="presParOf" srcId="{65CD24C2-7F72-4974-9EF0-E1D43978299C}" destId="{8CA05BE8-6D4B-4A78-A384-B6BB33287A1E}" srcOrd="2" destOrd="0" presId="urn:microsoft.com/office/officeart/2005/8/layout/hierarchy1"/>
    <dgm:cxn modelId="{CD565BB1-51E1-453D-AAE8-786C14BF1CB9}" type="presParOf" srcId="{65CD24C2-7F72-4974-9EF0-E1D43978299C}" destId="{A6F30759-0637-4DAE-AE73-3C076880A378}" srcOrd="3" destOrd="0" presId="urn:microsoft.com/office/officeart/2005/8/layout/hierarchy1"/>
    <dgm:cxn modelId="{17156E77-2026-4897-ABDC-375CD802DAD5}" type="presParOf" srcId="{A6F30759-0637-4DAE-AE73-3C076880A378}" destId="{52141F19-F961-4022-983C-3B09CD38270E}" srcOrd="0" destOrd="0" presId="urn:microsoft.com/office/officeart/2005/8/layout/hierarchy1"/>
    <dgm:cxn modelId="{27DED74A-2B9D-4488-89B1-3C6B937EFAB5}" type="presParOf" srcId="{52141F19-F961-4022-983C-3B09CD38270E}" destId="{B0B3A566-ABAF-4C97-8B9F-FA8AA08950FE}" srcOrd="0" destOrd="0" presId="urn:microsoft.com/office/officeart/2005/8/layout/hierarchy1"/>
    <dgm:cxn modelId="{D4BA89EF-AD26-45F1-B886-CD18A994B0BA}" type="presParOf" srcId="{52141F19-F961-4022-983C-3B09CD38270E}" destId="{4E0911A4-F58B-43C4-807B-73709A425E0B}" srcOrd="1" destOrd="0" presId="urn:microsoft.com/office/officeart/2005/8/layout/hierarchy1"/>
    <dgm:cxn modelId="{DECA5FF7-02F1-42DB-BDB8-0E630363C559}" type="presParOf" srcId="{A6F30759-0637-4DAE-AE73-3C076880A378}" destId="{C82C32CD-A130-4D19-8ABB-93F8A27D0C68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A05BE8-6D4B-4A78-A384-B6BB33287A1E}">
      <dsp:nvSpPr>
        <dsp:cNvPr id="0" name=""/>
        <dsp:cNvSpPr/>
      </dsp:nvSpPr>
      <dsp:spPr>
        <a:xfrm>
          <a:off x="5145337" y="2319622"/>
          <a:ext cx="907342" cy="4318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4267"/>
              </a:lnTo>
              <a:lnTo>
                <a:pt x="907342" y="294267"/>
              </a:lnTo>
              <a:lnTo>
                <a:pt x="907342" y="43181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8206F0-053E-4546-9B17-292F927ACE07}">
      <dsp:nvSpPr>
        <dsp:cNvPr id="0" name=""/>
        <dsp:cNvSpPr/>
      </dsp:nvSpPr>
      <dsp:spPr>
        <a:xfrm>
          <a:off x="4237994" y="3694247"/>
          <a:ext cx="2722028" cy="4318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4267"/>
              </a:lnTo>
              <a:lnTo>
                <a:pt x="2722028" y="294267"/>
              </a:lnTo>
              <a:lnTo>
                <a:pt x="2722028" y="43181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9E982D-9AE7-490C-B66D-AD82D62D0F06}">
      <dsp:nvSpPr>
        <dsp:cNvPr id="0" name=""/>
        <dsp:cNvSpPr/>
      </dsp:nvSpPr>
      <dsp:spPr>
        <a:xfrm>
          <a:off x="4237994" y="3694247"/>
          <a:ext cx="907342" cy="4318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4267"/>
              </a:lnTo>
              <a:lnTo>
                <a:pt x="907342" y="294267"/>
              </a:lnTo>
              <a:lnTo>
                <a:pt x="907342" y="43181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C6D25B-21DF-4EE3-9899-8E1993EB7153}">
      <dsp:nvSpPr>
        <dsp:cNvPr id="0" name=""/>
        <dsp:cNvSpPr/>
      </dsp:nvSpPr>
      <dsp:spPr>
        <a:xfrm>
          <a:off x="3330651" y="3694247"/>
          <a:ext cx="907342" cy="431812"/>
        </a:xfrm>
        <a:custGeom>
          <a:avLst/>
          <a:gdLst/>
          <a:ahLst/>
          <a:cxnLst/>
          <a:rect l="0" t="0" r="0" b="0"/>
          <a:pathLst>
            <a:path>
              <a:moveTo>
                <a:pt x="907342" y="0"/>
              </a:moveTo>
              <a:lnTo>
                <a:pt x="907342" y="294267"/>
              </a:lnTo>
              <a:lnTo>
                <a:pt x="0" y="294267"/>
              </a:lnTo>
              <a:lnTo>
                <a:pt x="0" y="43181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18F898-613D-41C7-A9AF-C8921471F481}">
      <dsp:nvSpPr>
        <dsp:cNvPr id="0" name=""/>
        <dsp:cNvSpPr/>
      </dsp:nvSpPr>
      <dsp:spPr>
        <a:xfrm>
          <a:off x="1515965" y="3694247"/>
          <a:ext cx="2722028" cy="431812"/>
        </a:xfrm>
        <a:custGeom>
          <a:avLst/>
          <a:gdLst/>
          <a:ahLst/>
          <a:cxnLst/>
          <a:rect l="0" t="0" r="0" b="0"/>
          <a:pathLst>
            <a:path>
              <a:moveTo>
                <a:pt x="2722028" y="0"/>
              </a:moveTo>
              <a:lnTo>
                <a:pt x="2722028" y="294267"/>
              </a:lnTo>
              <a:lnTo>
                <a:pt x="0" y="294267"/>
              </a:lnTo>
              <a:lnTo>
                <a:pt x="0" y="43181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A49BC3-C9E4-4487-9EE1-B7E35A494A27}">
      <dsp:nvSpPr>
        <dsp:cNvPr id="0" name=""/>
        <dsp:cNvSpPr/>
      </dsp:nvSpPr>
      <dsp:spPr>
        <a:xfrm>
          <a:off x="4237994" y="2319622"/>
          <a:ext cx="907342" cy="431812"/>
        </a:xfrm>
        <a:custGeom>
          <a:avLst/>
          <a:gdLst/>
          <a:ahLst/>
          <a:cxnLst/>
          <a:rect l="0" t="0" r="0" b="0"/>
          <a:pathLst>
            <a:path>
              <a:moveTo>
                <a:pt x="907342" y="0"/>
              </a:moveTo>
              <a:lnTo>
                <a:pt x="907342" y="294267"/>
              </a:lnTo>
              <a:lnTo>
                <a:pt x="0" y="294267"/>
              </a:lnTo>
              <a:lnTo>
                <a:pt x="0" y="43181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6E707F-3D8D-42DA-9CF6-4C802B38FACA}">
      <dsp:nvSpPr>
        <dsp:cNvPr id="0" name=""/>
        <dsp:cNvSpPr/>
      </dsp:nvSpPr>
      <dsp:spPr>
        <a:xfrm>
          <a:off x="5099617" y="944998"/>
          <a:ext cx="91440" cy="43181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181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AB7D8A-858C-42E7-BEB9-B76BAA5FFA1A}">
      <dsp:nvSpPr>
        <dsp:cNvPr id="0" name=""/>
        <dsp:cNvSpPr/>
      </dsp:nvSpPr>
      <dsp:spPr>
        <a:xfrm>
          <a:off x="4402965" y="2186"/>
          <a:ext cx="1484743" cy="9428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E3D133-C81C-4E4A-893E-D19F7753F5AD}">
      <dsp:nvSpPr>
        <dsp:cNvPr id="0" name=""/>
        <dsp:cNvSpPr/>
      </dsp:nvSpPr>
      <dsp:spPr>
        <a:xfrm>
          <a:off x="4567937" y="158909"/>
          <a:ext cx="1484743" cy="94281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Finance Division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0" kern="1200" dirty="0" smtClean="0"/>
            <a:t>CFO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Angie Banks  </a:t>
          </a:r>
          <a:endParaRPr lang="en-US" sz="1000" kern="1200" dirty="0"/>
        </a:p>
      </dsp:txBody>
      <dsp:txXfrm>
        <a:off x="4595551" y="186523"/>
        <a:ext cx="1429515" cy="887583"/>
      </dsp:txXfrm>
    </dsp:sp>
    <dsp:sp modelId="{E82BBD3D-6656-4DE1-BD24-D4DC00D0BAF8}">
      <dsp:nvSpPr>
        <dsp:cNvPr id="0" name=""/>
        <dsp:cNvSpPr/>
      </dsp:nvSpPr>
      <dsp:spPr>
        <a:xfrm>
          <a:off x="4402965" y="1376810"/>
          <a:ext cx="1484743" cy="9428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2A0332-3256-443E-A47D-D06C41D9D497}">
      <dsp:nvSpPr>
        <dsp:cNvPr id="0" name=""/>
        <dsp:cNvSpPr/>
      </dsp:nvSpPr>
      <dsp:spPr>
        <a:xfrm>
          <a:off x="4567937" y="1533533"/>
          <a:ext cx="1484743" cy="94281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0" kern="1200" dirty="0" smtClean="0"/>
            <a:t>Fiscal Control Department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0" kern="1200" dirty="0" smtClean="0"/>
            <a:t>Fiscal Control Director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Ron Martin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 smtClean="0"/>
        </a:p>
      </dsp:txBody>
      <dsp:txXfrm>
        <a:off x="4595551" y="1561147"/>
        <a:ext cx="1429515" cy="887583"/>
      </dsp:txXfrm>
    </dsp:sp>
    <dsp:sp modelId="{55A1C9BA-2E50-4BC5-A9D8-2E5410126D2C}">
      <dsp:nvSpPr>
        <dsp:cNvPr id="0" name=""/>
        <dsp:cNvSpPr/>
      </dsp:nvSpPr>
      <dsp:spPr>
        <a:xfrm>
          <a:off x="3495622" y="2751435"/>
          <a:ext cx="1484743" cy="9428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B15885-AA6A-4921-B0A0-5249B76089C4}">
      <dsp:nvSpPr>
        <dsp:cNvPr id="0" name=""/>
        <dsp:cNvSpPr/>
      </dsp:nvSpPr>
      <dsp:spPr>
        <a:xfrm>
          <a:off x="3660594" y="2908158"/>
          <a:ext cx="1484743" cy="94281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0" kern="1200" dirty="0" smtClean="0"/>
            <a:t>Accts Payable Supervisor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Beverly Foster</a:t>
          </a:r>
          <a:endParaRPr lang="en-US" sz="1000" kern="1200" dirty="0"/>
        </a:p>
      </dsp:txBody>
      <dsp:txXfrm>
        <a:off x="3688208" y="2935772"/>
        <a:ext cx="1429515" cy="887583"/>
      </dsp:txXfrm>
    </dsp:sp>
    <dsp:sp modelId="{8BDEBDE7-0DD7-4E69-8152-C28379F22299}">
      <dsp:nvSpPr>
        <dsp:cNvPr id="0" name=""/>
        <dsp:cNvSpPr/>
      </dsp:nvSpPr>
      <dsp:spPr>
        <a:xfrm>
          <a:off x="773593" y="4126060"/>
          <a:ext cx="1484743" cy="9428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CFE7D5-AD79-4B3C-93FD-491AE8D7C31A}">
      <dsp:nvSpPr>
        <dsp:cNvPr id="0" name=""/>
        <dsp:cNvSpPr/>
      </dsp:nvSpPr>
      <dsp:spPr>
        <a:xfrm>
          <a:off x="938565" y="4282782"/>
          <a:ext cx="1484743" cy="94281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0" kern="1200" dirty="0" smtClean="0"/>
            <a:t>AP/Prop Clerk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Edith Birchfield</a:t>
          </a:r>
        </a:p>
      </dsp:txBody>
      <dsp:txXfrm>
        <a:off x="966179" y="4310396"/>
        <a:ext cx="1429515" cy="887583"/>
      </dsp:txXfrm>
    </dsp:sp>
    <dsp:sp modelId="{C6958964-97D1-4AF5-9D6F-F49F8788D454}">
      <dsp:nvSpPr>
        <dsp:cNvPr id="0" name=""/>
        <dsp:cNvSpPr/>
      </dsp:nvSpPr>
      <dsp:spPr>
        <a:xfrm>
          <a:off x="2588279" y="4126060"/>
          <a:ext cx="1484743" cy="9428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DEFED3-914C-481A-82CC-E155BB01A2A1}">
      <dsp:nvSpPr>
        <dsp:cNvPr id="0" name=""/>
        <dsp:cNvSpPr/>
      </dsp:nvSpPr>
      <dsp:spPr>
        <a:xfrm>
          <a:off x="2753251" y="4282782"/>
          <a:ext cx="1484743" cy="94281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0" kern="1200" dirty="0" smtClean="0"/>
            <a:t>AP/Prop Clerk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Stephanie Morris</a:t>
          </a:r>
          <a:endParaRPr lang="en-US" sz="1000" kern="1200" dirty="0"/>
        </a:p>
      </dsp:txBody>
      <dsp:txXfrm>
        <a:off x="2780865" y="4310396"/>
        <a:ext cx="1429515" cy="887583"/>
      </dsp:txXfrm>
    </dsp:sp>
    <dsp:sp modelId="{EC3E8D6B-5B21-496B-8C86-F37DA979C24A}">
      <dsp:nvSpPr>
        <dsp:cNvPr id="0" name=""/>
        <dsp:cNvSpPr/>
      </dsp:nvSpPr>
      <dsp:spPr>
        <a:xfrm>
          <a:off x="4402965" y="4126060"/>
          <a:ext cx="1484743" cy="9428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F52A29-930A-47EA-B516-46836E434F73}">
      <dsp:nvSpPr>
        <dsp:cNvPr id="0" name=""/>
        <dsp:cNvSpPr/>
      </dsp:nvSpPr>
      <dsp:spPr>
        <a:xfrm>
          <a:off x="4567937" y="4282782"/>
          <a:ext cx="1484743" cy="94281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0" kern="1200" dirty="0" smtClean="0"/>
            <a:t>Property Control Tech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Ervin Yarbough</a:t>
          </a:r>
          <a:endParaRPr lang="en-US" sz="1000" kern="1200" dirty="0"/>
        </a:p>
      </dsp:txBody>
      <dsp:txXfrm>
        <a:off x="4595551" y="4310396"/>
        <a:ext cx="1429515" cy="887583"/>
      </dsp:txXfrm>
    </dsp:sp>
    <dsp:sp modelId="{E0D07C90-E46A-41B2-B597-B77DE81783E3}">
      <dsp:nvSpPr>
        <dsp:cNvPr id="0" name=""/>
        <dsp:cNvSpPr/>
      </dsp:nvSpPr>
      <dsp:spPr>
        <a:xfrm>
          <a:off x="6217651" y="4126060"/>
          <a:ext cx="1484743" cy="9428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91E01B-9EE2-449B-894B-87A24FB5AC87}">
      <dsp:nvSpPr>
        <dsp:cNvPr id="0" name=""/>
        <dsp:cNvSpPr/>
      </dsp:nvSpPr>
      <dsp:spPr>
        <a:xfrm>
          <a:off x="6382623" y="4282782"/>
          <a:ext cx="1484743" cy="94281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0" kern="1200" dirty="0" smtClean="0"/>
            <a:t>Property Control Tech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Leslie Johnson</a:t>
          </a:r>
          <a:endParaRPr lang="en-US" sz="1000" kern="1200" dirty="0"/>
        </a:p>
      </dsp:txBody>
      <dsp:txXfrm>
        <a:off x="6410237" y="4310396"/>
        <a:ext cx="1429515" cy="887583"/>
      </dsp:txXfrm>
    </dsp:sp>
    <dsp:sp modelId="{B0B3A566-ABAF-4C97-8B9F-FA8AA08950FE}">
      <dsp:nvSpPr>
        <dsp:cNvPr id="0" name=""/>
        <dsp:cNvSpPr/>
      </dsp:nvSpPr>
      <dsp:spPr>
        <a:xfrm>
          <a:off x="5310308" y="2751435"/>
          <a:ext cx="1484743" cy="9428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0911A4-F58B-43C4-807B-73709A425E0B}">
      <dsp:nvSpPr>
        <dsp:cNvPr id="0" name=""/>
        <dsp:cNvSpPr/>
      </dsp:nvSpPr>
      <dsp:spPr>
        <a:xfrm>
          <a:off x="5475280" y="2908158"/>
          <a:ext cx="1484743" cy="94281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0" kern="1200" dirty="0" smtClean="0"/>
            <a:t>Accountants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Armando Lopez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Kevin McKenzie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Ronnie Martindale</a:t>
          </a:r>
        </a:p>
      </dsp:txBody>
      <dsp:txXfrm>
        <a:off x="5502894" y="2935772"/>
        <a:ext cx="1429515" cy="8875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B1BA1-5CAE-4DAD-A223-488748B8C97C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E3A96-4A80-4EBE-9F0A-C73496A294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153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B1BA1-5CAE-4DAD-A223-488748B8C97C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E3A96-4A80-4EBE-9F0A-C73496A294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282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B1BA1-5CAE-4DAD-A223-488748B8C97C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E3A96-4A80-4EBE-9F0A-C73496A294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926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B1BA1-5CAE-4DAD-A223-488748B8C97C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E3A96-4A80-4EBE-9F0A-C73496A294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926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B1BA1-5CAE-4DAD-A223-488748B8C97C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E3A96-4A80-4EBE-9F0A-C73496A294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942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B1BA1-5CAE-4DAD-A223-488748B8C97C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E3A96-4A80-4EBE-9F0A-C73496A294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092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B1BA1-5CAE-4DAD-A223-488748B8C97C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E3A96-4A80-4EBE-9F0A-C73496A294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326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B1BA1-5CAE-4DAD-A223-488748B8C97C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E3A96-4A80-4EBE-9F0A-C73496A294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307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B1BA1-5CAE-4DAD-A223-488748B8C97C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E3A96-4A80-4EBE-9F0A-C73496A294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443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B1BA1-5CAE-4DAD-A223-488748B8C97C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E3A96-4A80-4EBE-9F0A-C73496A294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171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B1BA1-5CAE-4DAD-A223-488748B8C97C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E3A96-4A80-4EBE-9F0A-C73496A294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120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DB1BA1-5CAE-4DAD-A223-488748B8C97C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6E3A96-4A80-4EBE-9F0A-C73496A294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047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Content Placeholder 2"/>
          <p:cNvSpPr>
            <a:spLocks noGrp="1"/>
          </p:cNvSpPr>
          <p:nvPr>
            <p:ph idx="1"/>
          </p:nvPr>
        </p:nvSpPr>
        <p:spPr bwMode="auto">
          <a:xfrm>
            <a:off x="2133600" y="2514600"/>
            <a:ext cx="7924800" cy="1752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indent="0" algn="ctr">
              <a:buNone/>
            </a:pPr>
            <a:r>
              <a:rPr lang="en-US" altLang="en-US" sz="3600" b="1" dirty="0"/>
              <a:t>FISCAL </a:t>
            </a:r>
            <a:r>
              <a:rPr lang="en-US" altLang="en-US" sz="3600" b="1" dirty="0" smtClean="0"/>
              <a:t>CONTROL DEPARTMENT</a:t>
            </a:r>
            <a:endParaRPr lang="en-US" altLang="en-US" sz="3600" b="1" dirty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5514975" y="6249989"/>
            <a:ext cx="116205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61AFC30-8FB7-452A-AB7B-21EFED92DB04}" type="slidenum">
              <a:rPr lang="en-US" altLang="en-US">
                <a:solidFill>
                  <a:srgbClr val="8FA0A0"/>
                </a:solidFill>
              </a:rPr>
              <a:pPr eaLnBrk="1" hangingPunct="1"/>
              <a:t>1</a:t>
            </a:fld>
            <a:endParaRPr lang="en-US" altLang="en-US">
              <a:solidFill>
                <a:srgbClr val="8FA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1402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Content Placeholder 1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8563526"/>
              </p:ext>
            </p:extLst>
          </p:nvPr>
        </p:nvGraphicFramePr>
        <p:xfrm>
          <a:off x="1775520" y="858982"/>
          <a:ext cx="8640960" cy="52277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1923" name="Title 1"/>
          <p:cNvSpPr>
            <a:spLocks noGrp="1"/>
          </p:cNvSpPr>
          <p:nvPr>
            <p:ph type="title"/>
          </p:nvPr>
        </p:nvSpPr>
        <p:spPr bwMode="auto">
          <a:xfrm>
            <a:off x="2351088" y="249381"/>
            <a:ext cx="7561262" cy="52647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1" hangingPunct="1"/>
            <a:r>
              <a:rPr lang="en-US" altLang="en-US" sz="2800" b="1" dirty="0">
                <a:latin typeface="+mn-lt"/>
              </a:rPr>
              <a:t>FISCAL </a:t>
            </a:r>
            <a:r>
              <a:rPr lang="en-US" altLang="en-US" sz="2800" b="1" dirty="0" smtClean="0">
                <a:latin typeface="+mn-lt"/>
              </a:rPr>
              <a:t>CONTROL DEPARTMENT</a:t>
            </a:r>
            <a:endParaRPr lang="en-US" altLang="en-US" sz="28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089334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5188" y="1847273"/>
            <a:ext cx="8280400" cy="3947102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sz="2400" dirty="0"/>
              <a:t>The Accounts Payable Department is responsible for:</a:t>
            </a:r>
          </a:p>
          <a:p>
            <a:pPr marL="0" indent="0">
              <a:buNone/>
              <a:defRPr/>
            </a:pPr>
            <a:endParaRPr lang="en-US" sz="2400" dirty="0"/>
          </a:p>
          <a:p>
            <a:pPr eaLnBrk="1" hangingPunct="1">
              <a:defRPr/>
            </a:pPr>
            <a:r>
              <a:rPr lang="en-US" sz="2400" dirty="0"/>
              <a:t>Processing and scheduling weekly payment of District  vendor invoices</a:t>
            </a:r>
          </a:p>
          <a:p>
            <a:pPr eaLnBrk="1" hangingPunct="1">
              <a:defRPr/>
            </a:pPr>
            <a:r>
              <a:rPr lang="en-US" sz="2400" dirty="0"/>
              <a:t>Reimbursement to employees for misc. supplies, meeting expenses, travel and mileage</a:t>
            </a:r>
          </a:p>
          <a:p>
            <a:pPr eaLnBrk="1" hangingPunct="1">
              <a:defRPr/>
            </a:pPr>
            <a:r>
              <a:rPr lang="en-US" sz="2400" dirty="0"/>
              <a:t>Processing District employee’s out of town travel advances</a:t>
            </a:r>
          </a:p>
          <a:p>
            <a:pPr eaLnBrk="1" hangingPunct="1">
              <a:defRPr/>
            </a:pPr>
            <a:r>
              <a:rPr lang="en-US" sz="2400" dirty="0"/>
              <a:t>Scheduling and performing physical inventory site visits</a:t>
            </a:r>
          </a:p>
          <a:p>
            <a:pPr eaLnBrk="1" hangingPunct="1">
              <a:defRPr/>
            </a:pPr>
            <a:r>
              <a:rPr lang="en-US" sz="2400" dirty="0"/>
              <a:t>Maintaining all district fixed asset records</a:t>
            </a:r>
          </a:p>
        </p:txBody>
      </p:sp>
      <p:sp>
        <p:nvSpPr>
          <p:cNvPr id="82947" name="Slide Number Placeholder 1"/>
          <p:cNvSpPr>
            <a:spLocks noGrp="1"/>
          </p:cNvSpPr>
          <p:nvPr>
            <p:ph type="sldNum" sz="quarter" idx="4294967295"/>
          </p:nvPr>
        </p:nvSpPr>
        <p:spPr bwMode="auto">
          <a:xfrm>
            <a:off x="5514975" y="6249989"/>
            <a:ext cx="116205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99D0C65A-E079-46E4-93B9-026FE108D36B}" type="slidenum">
              <a:rPr lang="en-US" altLang="en-US">
                <a:solidFill>
                  <a:srgbClr val="8FA0A0"/>
                </a:solidFill>
              </a:rPr>
              <a:pPr algn="r" eaLnBrk="1" hangingPunct="1"/>
              <a:t>3</a:t>
            </a:fld>
            <a:endParaRPr lang="en-US" altLang="en-US">
              <a:solidFill>
                <a:srgbClr val="8FA0A0"/>
              </a:solidFill>
            </a:endParaRPr>
          </a:p>
        </p:txBody>
      </p:sp>
      <p:sp>
        <p:nvSpPr>
          <p:cNvPr id="82948" name="Title 1"/>
          <p:cNvSpPr>
            <a:spLocks noGrp="1"/>
          </p:cNvSpPr>
          <p:nvPr>
            <p:ph type="title"/>
          </p:nvPr>
        </p:nvSpPr>
        <p:spPr bwMode="auto">
          <a:xfrm>
            <a:off x="1524000" y="840508"/>
            <a:ext cx="9144000" cy="56284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algn="ctr" eaLnBrk="1" hangingPunct="1"/>
            <a:r>
              <a:rPr lang="en-US" altLang="en-US" sz="2800" b="1" dirty="0">
                <a:latin typeface="+mn-lt"/>
              </a:rPr>
              <a:t>ACCOUNTS PAYABLE  OVERVIEW </a:t>
            </a:r>
          </a:p>
        </p:txBody>
      </p:sp>
    </p:spTree>
    <p:extLst>
      <p:ext uri="{BB962C8B-B14F-4D97-AF65-F5344CB8AC3E}">
        <p14:creationId xmlns:p14="http://schemas.microsoft.com/office/powerpoint/2010/main" val="33149655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5189" y="1628775"/>
            <a:ext cx="8086725" cy="4103688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sz="2400" dirty="0"/>
              <a:t>Check your Budget for available funds attach copy to voucher</a:t>
            </a:r>
          </a:p>
          <a:p>
            <a:pPr>
              <a:defRPr/>
            </a:pPr>
            <a:r>
              <a:rPr lang="en-US" sz="2400" dirty="0"/>
              <a:t>Obtain an accurate vendor and fund account numbers</a:t>
            </a:r>
          </a:p>
          <a:p>
            <a:pPr>
              <a:defRPr/>
            </a:pPr>
            <a:r>
              <a:rPr lang="en-US" sz="2400" dirty="0"/>
              <a:t>Attach original receipts </a:t>
            </a:r>
          </a:p>
          <a:p>
            <a:pPr lvl="1">
              <a:defRPr/>
            </a:pPr>
            <a:r>
              <a:rPr lang="en-US" sz="2000" dirty="0"/>
              <a:t>Dollar amount of each supply line item should not exceed $200.00 (food items are an exception)</a:t>
            </a:r>
          </a:p>
          <a:p>
            <a:pPr lvl="1">
              <a:defRPr/>
            </a:pPr>
            <a:r>
              <a:rPr lang="en-US" sz="2000" dirty="0"/>
              <a:t>Employee reimbursements will require proof of payment of the purchase, copy of credit/debit card, check copy or bank statement </a:t>
            </a:r>
          </a:p>
          <a:p>
            <a:pPr lvl="1">
              <a:defRPr/>
            </a:pPr>
            <a:r>
              <a:rPr lang="en-US" sz="2000" dirty="0"/>
              <a:t>ALSO note sales tax will not be reimbursed nor tips/gratuities</a:t>
            </a:r>
          </a:p>
          <a:p>
            <a:pPr>
              <a:defRPr/>
            </a:pPr>
            <a:r>
              <a:rPr lang="en-US" sz="2400" dirty="0"/>
              <a:t>Attach sign-in sheets, agenda, and check copy or proof of payment for meeting expenses.  Sales taxes due to restaurant charges will be reimbursed however, gratuities will not be reimbursed</a:t>
            </a:r>
          </a:p>
          <a:p>
            <a:pPr>
              <a:defRPr/>
            </a:pPr>
            <a:r>
              <a:rPr lang="en-US" sz="2400" dirty="0"/>
              <a:t>Sign and date the completed voucher (principal/administrator and Network Supt. As requested)</a:t>
            </a:r>
          </a:p>
          <a:p>
            <a:pPr eaLnBrk="1" hangingPunct="1">
              <a:defRPr/>
            </a:pPr>
            <a:endParaRPr lang="en-US" sz="2000" b="1" i="1" dirty="0"/>
          </a:p>
          <a:p>
            <a:pPr marL="0" indent="0">
              <a:buNone/>
              <a:defRPr/>
            </a:pPr>
            <a:endParaRPr lang="en-US" sz="2000" dirty="0"/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83971" name="Slide Number Placeholder 1"/>
          <p:cNvSpPr>
            <a:spLocks noGrp="1"/>
          </p:cNvSpPr>
          <p:nvPr>
            <p:ph type="sldNum" sz="quarter" idx="4294967295"/>
          </p:nvPr>
        </p:nvSpPr>
        <p:spPr bwMode="auto">
          <a:xfrm>
            <a:off x="5514975" y="6249989"/>
            <a:ext cx="116205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8B5B2585-B4D7-4629-B090-FBCE7C407805}" type="slidenum">
              <a:rPr lang="en-US" altLang="en-US">
                <a:solidFill>
                  <a:srgbClr val="8FA0A0"/>
                </a:solidFill>
              </a:rPr>
              <a:pPr algn="r" eaLnBrk="1" hangingPunct="1"/>
              <a:t>4</a:t>
            </a:fld>
            <a:endParaRPr lang="en-US" altLang="en-US">
              <a:solidFill>
                <a:srgbClr val="8FA0A0"/>
              </a:solidFill>
            </a:endParaRPr>
          </a:p>
        </p:txBody>
      </p:sp>
      <p:sp>
        <p:nvSpPr>
          <p:cNvPr id="83972" name="Title 1"/>
          <p:cNvSpPr>
            <a:spLocks noGrp="1"/>
          </p:cNvSpPr>
          <p:nvPr>
            <p:ph type="title"/>
          </p:nvPr>
        </p:nvSpPr>
        <p:spPr bwMode="auto">
          <a:xfrm>
            <a:off x="979055" y="831272"/>
            <a:ext cx="10224653" cy="58636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algn="ctr" eaLnBrk="1" hangingPunct="1"/>
            <a:r>
              <a:rPr lang="en-US" altLang="en-US" sz="2800" b="1" dirty="0">
                <a:latin typeface="+mn-lt"/>
              </a:rPr>
              <a:t>UNENCUMBERED PAYMENT  REIMBURSEMENTS (VOUCHERS</a:t>
            </a:r>
            <a:r>
              <a:rPr lang="en-US" altLang="en-US" sz="2800" dirty="0">
                <a:latin typeface="+mn-lt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5100683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63750" y="2179782"/>
            <a:ext cx="8229600" cy="3365357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2400" dirty="0"/>
              <a:t>Meeting Expenses</a:t>
            </a:r>
          </a:p>
          <a:p>
            <a:pPr eaLnBrk="1" hangingPunct="1">
              <a:defRPr/>
            </a:pPr>
            <a:r>
              <a:rPr lang="en-US" sz="2400" dirty="0"/>
              <a:t>Travel</a:t>
            </a:r>
          </a:p>
          <a:p>
            <a:pPr eaLnBrk="1" hangingPunct="1">
              <a:defRPr/>
            </a:pPr>
            <a:r>
              <a:rPr lang="en-US" sz="2400" dirty="0"/>
              <a:t>Postage</a:t>
            </a:r>
          </a:p>
          <a:p>
            <a:pPr eaLnBrk="1" hangingPunct="1">
              <a:defRPr/>
            </a:pPr>
            <a:r>
              <a:rPr lang="en-US" sz="2400" dirty="0"/>
              <a:t>Mileage</a:t>
            </a:r>
          </a:p>
          <a:p>
            <a:pPr eaLnBrk="1" hangingPunct="1">
              <a:defRPr/>
            </a:pPr>
            <a:r>
              <a:rPr lang="en-US" sz="2400" dirty="0"/>
              <a:t>Forms and procedures available on Fiscal Control website</a:t>
            </a:r>
            <a:br>
              <a:rPr lang="en-US" sz="2400" dirty="0"/>
            </a:br>
            <a:endParaRPr lang="en-US" sz="2400" dirty="0"/>
          </a:p>
          <a:p>
            <a:pPr eaLnBrk="1" hangingPunct="1">
              <a:defRPr/>
            </a:pPr>
            <a:endParaRPr lang="en-US" sz="2000" b="1" i="1" dirty="0"/>
          </a:p>
          <a:p>
            <a:pPr marL="0" indent="0">
              <a:buNone/>
              <a:defRPr/>
            </a:pPr>
            <a:endParaRPr lang="en-US" sz="2000" dirty="0"/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84995" name="Slide Number Placeholder 1"/>
          <p:cNvSpPr>
            <a:spLocks noGrp="1"/>
          </p:cNvSpPr>
          <p:nvPr>
            <p:ph type="sldNum" sz="quarter" idx="4294967295"/>
          </p:nvPr>
        </p:nvSpPr>
        <p:spPr bwMode="auto">
          <a:xfrm>
            <a:off x="5514975" y="6249989"/>
            <a:ext cx="116205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C6A7D8B9-8995-4EA0-83C4-6B2BDD0332F8}" type="slidenum">
              <a:rPr lang="en-US" altLang="en-US">
                <a:solidFill>
                  <a:srgbClr val="8FA0A0"/>
                </a:solidFill>
              </a:rPr>
              <a:pPr algn="r" eaLnBrk="1" hangingPunct="1"/>
              <a:t>5</a:t>
            </a:fld>
            <a:endParaRPr lang="en-US" altLang="en-US">
              <a:solidFill>
                <a:srgbClr val="8FA0A0"/>
              </a:solidFill>
            </a:endParaRPr>
          </a:p>
        </p:txBody>
      </p:sp>
      <p:sp>
        <p:nvSpPr>
          <p:cNvPr id="84996" name="Title 1"/>
          <p:cNvSpPr>
            <a:spLocks noGrp="1"/>
          </p:cNvSpPr>
          <p:nvPr>
            <p:ph type="title"/>
          </p:nvPr>
        </p:nvSpPr>
        <p:spPr bwMode="auto">
          <a:xfrm>
            <a:off x="838200" y="979055"/>
            <a:ext cx="10515600" cy="71163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algn="ctr" eaLnBrk="1" hangingPunct="1"/>
            <a:r>
              <a:rPr lang="en-US" altLang="en-US" sz="2800" b="1" dirty="0">
                <a:latin typeface="+mn-lt"/>
              </a:rPr>
              <a:t>TYPICAL UNENCUMBERED REIMBURSEMENTS </a:t>
            </a:r>
          </a:p>
        </p:txBody>
      </p:sp>
    </p:spTree>
    <p:extLst>
      <p:ext uri="{BB962C8B-B14F-4D97-AF65-F5344CB8AC3E}">
        <p14:creationId xmlns:p14="http://schemas.microsoft.com/office/powerpoint/2010/main" val="37873808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78182" y="692728"/>
            <a:ext cx="7924800" cy="1062181"/>
          </a:xfrm>
        </p:spPr>
        <p:txBody>
          <a:bodyPr>
            <a:normAutofit/>
          </a:bodyPr>
          <a:lstStyle/>
          <a:p>
            <a:pPr marL="0" indent="0" algn="ctr">
              <a:buNone/>
              <a:defRPr/>
            </a:pPr>
            <a:r>
              <a:rPr lang="en-US" b="1" dirty="0" smtClean="0"/>
              <a:t>ACCOUNTING DEPARTMENT</a:t>
            </a:r>
          </a:p>
          <a:p>
            <a:pPr marL="0" indent="0" algn="ctr">
              <a:buNone/>
              <a:defRPr/>
            </a:pPr>
            <a:r>
              <a:rPr lang="en-US" b="1" dirty="0" smtClean="0"/>
              <a:t>STUDENT ACTIVITY ACCOUNTS</a:t>
            </a:r>
          </a:p>
          <a:p>
            <a:pPr marL="0" indent="0" algn="ctr">
              <a:buNone/>
              <a:defRPr/>
            </a:pPr>
            <a:endParaRPr lang="en-US" sz="4400" dirty="0"/>
          </a:p>
        </p:txBody>
      </p:sp>
      <p:sp>
        <p:nvSpPr>
          <p:cNvPr id="86019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5514975" y="6249989"/>
            <a:ext cx="116205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7A31968-9BF3-4662-AABD-03B20757D2DA}" type="slidenum">
              <a:rPr lang="en-US" altLang="en-US">
                <a:solidFill>
                  <a:srgbClr val="8FA0A0"/>
                </a:solidFill>
              </a:rPr>
              <a:pPr eaLnBrk="1" hangingPunct="1"/>
              <a:t>6</a:t>
            </a:fld>
            <a:endParaRPr lang="en-US" altLang="en-US">
              <a:solidFill>
                <a:srgbClr val="8FA0A0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2152650" y="2041236"/>
            <a:ext cx="7924800" cy="355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457200" indent="-4572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itchFamily="2" charset="2"/>
              <a:buChar char="v"/>
              <a:defRPr sz="3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2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tx2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2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</a:defRPr>
            </a:lvl9pPr>
          </a:lstStyle>
          <a:p>
            <a:pPr eaLnBrk="1" hangingPunct="1">
              <a:buClrTx/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2400" kern="0" dirty="0" smtClean="0">
                <a:solidFill>
                  <a:schemeClr val="tx1"/>
                </a:solidFill>
              </a:rPr>
              <a:t>Schools account for the student activity bank accounts in the EPES software</a:t>
            </a:r>
          </a:p>
          <a:p>
            <a:pPr eaLnBrk="1" hangingPunct="1">
              <a:buClrTx/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2400" kern="0" dirty="0" smtClean="0">
                <a:solidFill>
                  <a:schemeClr val="tx1"/>
                </a:solidFill>
              </a:rPr>
              <a:t>There funds are for the benefit of the students</a:t>
            </a:r>
          </a:p>
          <a:p>
            <a:pPr eaLnBrk="1" hangingPunct="1">
              <a:buClrTx/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2400" kern="0" dirty="0" smtClean="0">
                <a:solidFill>
                  <a:schemeClr val="tx1"/>
                </a:solidFill>
              </a:rPr>
              <a:t>Monthly bank reconciliations should be performed by the schools</a:t>
            </a:r>
          </a:p>
          <a:p>
            <a:pPr eaLnBrk="1" hangingPunct="1">
              <a:buClrTx/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2400" kern="0" dirty="0" smtClean="0">
                <a:solidFill>
                  <a:schemeClr val="tx1"/>
                </a:solidFill>
              </a:rPr>
              <a:t>School checking account reconciliation </a:t>
            </a:r>
            <a:r>
              <a:rPr lang="en-US" sz="2400" kern="0" dirty="0">
                <a:solidFill>
                  <a:schemeClr val="tx1"/>
                </a:solidFill>
              </a:rPr>
              <a:t>– POC Ron Martin</a:t>
            </a:r>
          </a:p>
          <a:p>
            <a:pPr>
              <a:buClrTx/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2400" kern="0" dirty="0">
                <a:solidFill>
                  <a:schemeClr val="tx1"/>
                </a:solidFill>
              </a:rPr>
              <a:t>Opening </a:t>
            </a:r>
            <a:r>
              <a:rPr lang="en-US" sz="2400" kern="0" dirty="0" smtClean="0">
                <a:solidFill>
                  <a:schemeClr val="tx1"/>
                </a:solidFill>
              </a:rPr>
              <a:t>and closing checking accounts </a:t>
            </a:r>
            <a:r>
              <a:rPr lang="en-US" sz="2400" kern="0" dirty="0">
                <a:solidFill>
                  <a:schemeClr val="tx1"/>
                </a:solidFill>
              </a:rPr>
              <a:t>– </a:t>
            </a:r>
            <a:r>
              <a:rPr lang="en-US" sz="2400" kern="0" dirty="0" smtClean="0">
                <a:solidFill>
                  <a:schemeClr val="tx1"/>
                </a:solidFill>
              </a:rPr>
              <a:t>POC Donna Johnson</a:t>
            </a:r>
            <a:endParaRPr lang="en-US" sz="2400" kern="0" dirty="0">
              <a:solidFill>
                <a:schemeClr val="tx1"/>
              </a:solidFill>
            </a:endParaRPr>
          </a:p>
          <a:p>
            <a:pPr eaLnBrk="1" hangingPunct="1">
              <a:buClr>
                <a:srgbClr val="336666"/>
              </a:buClr>
              <a:buFont typeface="Wingdings" panose="05000000000000000000" pitchFamily="2" charset="2"/>
              <a:buChar char="q"/>
              <a:defRPr/>
            </a:pPr>
            <a:r>
              <a:rPr lang="en-US" sz="2200" kern="0" dirty="0" smtClean="0">
                <a:solidFill>
                  <a:prstClr val="black"/>
                </a:solidFill>
              </a:rPr>
              <a:t> </a:t>
            </a:r>
            <a:endParaRPr lang="en-US" sz="2200" kern="0" dirty="0">
              <a:solidFill>
                <a:prstClr val="black"/>
              </a:solidFill>
            </a:endParaRPr>
          </a:p>
          <a:p>
            <a:pPr marL="0" indent="0">
              <a:buClr>
                <a:srgbClr val="336666"/>
              </a:buClr>
              <a:buNone/>
              <a:defRPr/>
            </a:pPr>
            <a:endParaRPr lang="en-US" sz="2000" kern="0" dirty="0" smtClean="0">
              <a:solidFill>
                <a:srgbClr val="000000"/>
              </a:solidFill>
            </a:endParaRPr>
          </a:p>
          <a:p>
            <a:pPr marL="0" indent="0">
              <a:buClr>
                <a:srgbClr val="336666"/>
              </a:buClr>
              <a:buNone/>
              <a:defRPr/>
            </a:pPr>
            <a:endParaRPr lang="en-US" sz="2000" kern="0" dirty="0">
              <a:solidFill>
                <a:srgbClr val="000000"/>
              </a:solidFill>
            </a:endParaRPr>
          </a:p>
          <a:p>
            <a:pPr eaLnBrk="1" hangingPunct="1">
              <a:buClr>
                <a:srgbClr val="336666"/>
              </a:buClr>
              <a:buFont typeface="Wingdings" pitchFamily="2" charset="2"/>
              <a:buChar char="q"/>
              <a:defRPr/>
            </a:pPr>
            <a:endParaRPr lang="en-US" sz="2000" kern="0" dirty="0">
              <a:solidFill>
                <a:srgbClr val="000000"/>
              </a:solidFill>
            </a:endParaRPr>
          </a:p>
          <a:p>
            <a:pPr eaLnBrk="1" hangingPunct="1">
              <a:buClr>
                <a:srgbClr val="336666"/>
              </a:buClr>
              <a:buFont typeface="Wingdings" pitchFamily="2" charset="2"/>
              <a:buChar char="q"/>
              <a:defRPr/>
            </a:pPr>
            <a:endParaRPr lang="en-US" sz="2000" kern="0" dirty="0">
              <a:solidFill>
                <a:srgbClr val="000000"/>
              </a:solidFill>
            </a:endParaRPr>
          </a:p>
          <a:p>
            <a:pPr eaLnBrk="1" hangingPunct="1">
              <a:buClr>
                <a:srgbClr val="336666"/>
              </a:buClr>
              <a:buFont typeface="Wingdings" pitchFamily="2" charset="2"/>
              <a:buChar char="q"/>
              <a:defRPr/>
            </a:pPr>
            <a:endParaRPr lang="en-US" sz="2000" kern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79669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1513</TotalTime>
  <Words>303</Words>
  <Application>Microsoft Office PowerPoint</Application>
  <PresentationFormat>Custom</PresentationFormat>
  <Paragraphs>63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FISCAL CONTROL DEPARTMENT</vt:lpstr>
      <vt:lpstr>ACCOUNTS PAYABLE  OVERVIEW </vt:lpstr>
      <vt:lpstr>UNENCUMBERED PAYMENT  REIMBURSEMENTS (VOUCHERS)</vt:lpstr>
      <vt:lpstr>TYPICAL UNENCUMBERED REIMBURSEMENTS </vt:lpstr>
      <vt:lpstr>PowerPoint Presentation</vt:lpstr>
    </vt:vector>
  </TitlesOfParts>
  <Company>St. Louis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Piatt, Stephanie A.</dc:creator>
  <cp:lastModifiedBy>admin</cp:lastModifiedBy>
  <cp:revision>9</cp:revision>
  <dcterms:created xsi:type="dcterms:W3CDTF">2019-06-12T22:17:11Z</dcterms:created>
  <dcterms:modified xsi:type="dcterms:W3CDTF">2019-07-01T14:22:21Z</dcterms:modified>
</cp:coreProperties>
</file>